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50" autoAdjust="0"/>
    <p:restoredTop sz="94660"/>
  </p:normalViewPr>
  <p:slideViewPr>
    <p:cSldViewPr>
      <p:cViewPr varScale="1">
        <p:scale>
          <a:sx n="106" d="100"/>
          <a:sy n="106" d="100"/>
        </p:scale>
        <p:origin x="115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D93D63-5BB0-4A1C-9B73-BC58E00CAC5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E654991-88CA-4AA9-9332-C20BA69059FE}">
      <dgm:prSet phldrT="[Текст]"/>
      <dgm:spPr/>
      <dgm:t>
        <a:bodyPr/>
        <a:lstStyle/>
        <a:p>
          <a:r>
            <a:rPr lang="ru-RU" b="1" dirty="0" smtClean="0">
              <a:latin typeface="+mj-lt"/>
            </a:rPr>
            <a:t>Федеральный закон "О контрактной системе в сфере закупок товаров, работ, услуг для обеспечения государственных и муниципальных нужд" </a:t>
          </a:r>
          <a:r>
            <a:rPr lang="ru-RU" b="1" dirty="0" smtClean="0">
              <a:latin typeface="+mj-lt"/>
            </a:rPr>
            <a:t/>
          </a:r>
          <a:br>
            <a:rPr lang="ru-RU" b="1" dirty="0" smtClean="0">
              <a:latin typeface="+mj-lt"/>
            </a:rPr>
          </a:br>
          <a:r>
            <a:rPr lang="ru-RU" b="1" dirty="0" smtClean="0">
              <a:latin typeface="+mj-lt"/>
            </a:rPr>
            <a:t>от 5 апреля 2013 г. № </a:t>
          </a:r>
          <a:r>
            <a:rPr lang="ru-RU" b="1" dirty="0" smtClean="0">
              <a:latin typeface="+mj-lt"/>
            </a:rPr>
            <a:t>44-ФЗ </a:t>
          </a:r>
          <a:r>
            <a:rPr lang="ru-RU" b="1" dirty="0" smtClean="0">
              <a:latin typeface="+mj-lt"/>
            </a:rPr>
            <a:t/>
          </a:r>
          <a:br>
            <a:rPr lang="ru-RU" b="1" dirty="0" smtClean="0">
              <a:latin typeface="+mj-lt"/>
            </a:rPr>
          </a:br>
          <a:r>
            <a:rPr lang="ru-RU" b="1" dirty="0" smtClean="0">
              <a:latin typeface="+mj-lt"/>
            </a:rPr>
            <a:t>(</a:t>
          </a:r>
          <a:r>
            <a:rPr lang="ru-RU" b="1" dirty="0" smtClean="0">
              <a:latin typeface="+mj-lt"/>
            </a:rPr>
            <a:t>далее – Федеральный закон № </a:t>
          </a:r>
          <a:r>
            <a:rPr lang="ru-RU" b="1" dirty="0" smtClean="0">
              <a:latin typeface="+mj-lt"/>
            </a:rPr>
            <a:t>44-ФЗ</a:t>
          </a:r>
          <a:r>
            <a:rPr lang="ru-RU" b="1" dirty="0" smtClean="0">
              <a:latin typeface="+mj-lt"/>
            </a:rPr>
            <a:t>).</a:t>
          </a:r>
          <a:endParaRPr lang="ru-RU" b="1" dirty="0">
            <a:latin typeface="+mj-lt"/>
          </a:endParaRPr>
        </a:p>
      </dgm:t>
    </dgm:pt>
    <dgm:pt modelId="{B0B6064D-C68B-43A8-865F-0CCC885A49DD}" type="parTrans" cxnId="{D897D916-6293-473F-BB22-4A68CAB64077}">
      <dgm:prSet/>
      <dgm:spPr/>
      <dgm:t>
        <a:bodyPr/>
        <a:lstStyle/>
        <a:p>
          <a:endParaRPr lang="ru-RU"/>
        </a:p>
      </dgm:t>
    </dgm:pt>
    <dgm:pt modelId="{FF0C9B16-42F7-4274-8AD7-F855DE5FE282}" type="sibTrans" cxnId="{D897D916-6293-473F-BB22-4A68CAB64077}">
      <dgm:prSet/>
      <dgm:spPr/>
      <dgm:t>
        <a:bodyPr/>
        <a:lstStyle/>
        <a:p>
          <a:endParaRPr lang="ru-RU"/>
        </a:p>
      </dgm:t>
    </dgm:pt>
    <dgm:pt modelId="{42B8CA3D-3AEB-463D-8988-094B8C185FEA}">
      <dgm:prSet/>
      <dgm:spPr/>
      <dgm:t>
        <a:bodyPr/>
        <a:lstStyle/>
        <a:p>
          <a:pPr algn="l"/>
          <a:r>
            <a:rPr lang="ru-RU" b="1" dirty="0" smtClean="0">
              <a:latin typeface="+mj-lt"/>
            </a:rPr>
            <a:t>Федеральный закон "О противодействии коррупции" </a:t>
          </a:r>
          <a:r>
            <a:rPr lang="ru-RU" b="1" dirty="0" smtClean="0">
              <a:latin typeface="+mj-lt"/>
            </a:rPr>
            <a:t/>
          </a:r>
          <a:br>
            <a:rPr lang="ru-RU" b="1" dirty="0" smtClean="0">
              <a:latin typeface="+mj-lt"/>
            </a:rPr>
          </a:br>
          <a:r>
            <a:rPr lang="ru-RU" b="1" dirty="0" smtClean="0">
              <a:latin typeface="+mj-lt"/>
            </a:rPr>
            <a:t>от </a:t>
          </a:r>
          <a:r>
            <a:rPr lang="ru-RU" b="1" dirty="0" smtClean="0">
              <a:latin typeface="+mj-lt"/>
            </a:rPr>
            <a:t>25 декабря 2008 г. № 273-ФЗ  (далее - Федеральный закон  </a:t>
          </a:r>
          <a:r>
            <a:rPr lang="ru-RU" b="1" dirty="0" smtClean="0">
              <a:latin typeface="+mj-lt"/>
            </a:rPr>
            <a:t/>
          </a:r>
          <a:br>
            <a:rPr lang="ru-RU" b="1" dirty="0" smtClean="0">
              <a:latin typeface="+mj-lt"/>
            </a:rPr>
          </a:br>
          <a:r>
            <a:rPr lang="ru-RU" b="1" dirty="0" smtClean="0">
              <a:latin typeface="+mj-lt"/>
            </a:rPr>
            <a:t>№ </a:t>
          </a:r>
          <a:r>
            <a:rPr lang="ru-RU" b="1" dirty="0" smtClean="0">
              <a:latin typeface="+mj-lt"/>
            </a:rPr>
            <a:t>273-ФЗ);</a:t>
          </a:r>
        </a:p>
        <a:p>
          <a:pPr algn="l"/>
          <a:endParaRPr lang="ru-RU" b="1" dirty="0">
            <a:latin typeface="+mj-lt"/>
          </a:endParaRPr>
        </a:p>
      </dgm:t>
    </dgm:pt>
    <dgm:pt modelId="{71EE800C-9C17-4823-8703-7C1BD1D141F5}" type="parTrans" cxnId="{7694A769-675A-40EA-9F2E-3CD9B15F4BD7}">
      <dgm:prSet/>
      <dgm:spPr/>
      <dgm:t>
        <a:bodyPr/>
        <a:lstStyle/>
        <a:p>
          <a:endParaRPr lang="ru-RU"/>
        </a:p>
      </dgm:t>
    </dgm:pt>
    <dgm:pt modelId="{88C96CB1-C948-42DC-8F4E-D7B802C93B7D}" type="sibTrans" cxnId="{7694A769-675A-40EA-9F2E-3CD9B15F4BD7}">
      <dgm:prSet/>
      <dgm:spPr/>
      <dgm:t>
        <a:bodyPr/>
        <a:lstStyle/>
        <a:p>
          <a:endParaRPr lang="ru-RU"/>
        </a:p>
      </dgm:t>
    </dgm:pt>
    <dgm:pt modelId="{AFE53581-8CD3-49C9-932B-2DBF82348887}">
      <dgm:prSet/>
      <dgm:spPr/>
      <dgm:t>
        <a:bodyPr/>
        <a:lstStyle/>
        <a:p>
          <a:r>
            <a:rPr lang="ru-RU" b="1" dirty="0" smtClean="0">
              <a:latin typeface="+mj-lt"/>
            </a:rPr>
            <a:t>Федеральный закон "О закупках товаров, работ, услуг отдельными видами юридических лиц" от 18 июля 2011 г. </a:t>
          </a:r>
          <a:r>
            <a:rPr lang="ru-RU" b="1" dirty="0" smtClean="0">
              <a:latin typeface="+mj-lt"/>
            </a:rPr>
            <a:t>№ </a:t>
          </a:r>
          <a:r>
            <a:rPr lang="ru-RU" b="1" dirty="0" smtClean="0">
              <a:latin typeface="+mj-lt"/>
            </a:rPr>
            <a:t>223-ФЗ (далее - Федеральный закон  № 223-ФЗ);</a:t>
          </a:r>
        </a:p>
        <a:p>
          <a:endParaRPr lang="ru-RU" dirty="0"/>
        </a:p>
      </dgm:t>
    </dgm:pt>
    <dgm:pt modelId="{7EF96C21-8A53-47A7-92A2-04B2D070FCA6}" type="parTrans" cxnId="{8F2514A0-02D9-43DA-B619-E46CF119F856}">
      <dgm:prSet/>
      <dgm:spPr/>
      <dgm:t>
        <a:bodyPr/>
        <a:lstStyle/>
        <a:p>
          <a:endParaRPr lang="ru-RU"/>
        </a:p>
      </dgm:t>
    </dgm:pt>
    <dgm:pt modelId="{FB8C2EE8-5749-4FE3-9976-20782C470984}" type="sibTrans" cxnId="{8F2514A0-02D9-43DA-B619-E46CF119F856}">
      <dgm:prSet/>
      <dgm:spPr/>
      <dgm:t>
        <a:bodyPr/>
        <a:lstStyle/>
        <a:p>
          <a:endParaRPr lang="ru-RU"/>
        </a:p>
      </dgm:t>
    </dgm:pt>
    <dgm:pt modelId="{8B903C1E-05B6-443C-B78C-D088973C34E1}" type="pres">
      <dgm:prSet presAssocID="{14D93D63-5BB0-4A1C-9B73-BC58E00CAC5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8EF824-A377-44EC-8B92-5713747763F2}" type="pres">
      <dgm:prSet presAssocID="{14D93D63-5BB0-4A1C-9B73-BC58E00CAC5A}" presName="dummyMaxCanvas" presStyleCnt="0">
        <dgm:presLayoutVars/>
      </dgm:prSet>
      <dgm:spPr/>
    </dgm:pt>
    <dgm:pt modelId="{90AE69E0-88B0-414E-A642-3A1E0CED5F5B}" type="pres">
      <dgm:prSet presAssocID="{14D93D63-5BB0-4A1C-9B73-BC58E00CAC5A}" presName="ThreeNodes_1" presStyleLbl="node1" presStyleIdx="0" presStyleCnt="3" custScaleX="117647" custScaleY="1219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4999AC-133B-4C8F-B0D4-7EEC169C664E}" type="pres">
      <dgm:prSet presAssocID="{14D93D63-5BB0-4A1C-9B73-BC58E00CAC5A}" presName="ThreeNodes_2" presStyleLbl="node1" presStyleIdx="1" presStyleCnt="3" custScaleX="104999" custLinFactNeighborX="-7427" custLinFactNeighborY="40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72A225-E1F6-4CB9-A8A7-35C7CF13DA3F}" type="pres">
      <dgm:prSet presAssocID="{14D93D63-5BB0-4A1C-9B73-BC58E00CAC5A}" presName="ThreeNodes_3" presStyleLbl="node1" presStyleIdx="2" presStyleCnt="3" custScaleX="105000" custLinFactNeighborX="-4927" custLinFactNeighborY="-28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6AB373-8DFD-49C9-8D7A-CC563B4158BE}" type="pres">
      <dgm:prSet presAssocID="{14D93D63-5BB0-4A1C-9B73-BC58E00CAC5A}" presName="ThreeConn_1-2" presStyleLbl="fgAccFollowNode1" presStyleIdx="0" presStyleCnt="2" custLinFactNeighborX="5303" custLinFactNeighborY="521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FA4F5C-090E-4E30-AAC8-0261DDE8764C}" type="pres">
      <dgm:prSet presAssocID="{14D93D63-5BB0-4A1C-9B73-BC58E00CAC5A}" presName="ThreeConn_2-3" presStyleLbl="fgAccFollowNode1" presStyleIdx="1" presStyleCnt="2" custLinFactNeighborX="-41739" custLinFactNeighborY="426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7C0E3C-6339-41B8-AE78-0AB5AD084715}" type="pres">
      <dgm:prSet presAssocID="{14D93D63-5BB0-4A1C-9B73-BC58E00CAC5A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B61B3A-5319-40C3-A515-47F69566C65C}" type="pres">
      <dgm:prSet presAssocID="{14D93D63-5BB0-4A1C-9B73-BC58E00CAC5A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7042C1-F217-4B1A-A0F0-216DA4654483}" type="pres">
      <dgm:prSet presAssocID="{14D93D63-5BB0-4A1C-9B73-BC58E00CAC5A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9E99CC-129A-4A6F-9A45-A7FDC73EA672}" type="presOf" srcId="{1E654991-88CA-4AA9-9332-C20BA69059FE}" destId="{5072A225-E1F6-4CB9-A8A7-35C7CF13DA3F}" srcOrd="0" destOrd="0" presId="urn:microsoft.com/office/officeart/2005/8/layout/vProcess5"/>
    <dgm:cxn modelId="{761704DA-A9EB-47E8-AA8F-A26FA9791A68}" type="presOf" srcId="{AFE53581-8CD3-49C9-932B-2DBF82348887}" destId="{9F4999AC-133B-4C8F-B0D4-7EEC169C664E}" srcOrd="0" destOrd="0" presId="urn:microsoft.com/office/officeart/2005/8/layout/vProcess5"/>
    <dgm:cxn modelId="{0A841197-1AED-4962-ABA2-33D116AF6988}" type="presOf" srcId="{AFE53581-8CD3-49C9-932B-2DBF82348887}" destId="{91B61B3A-5319-40C3-A515-47F69566C65C}" srcOrd="1" destOrd="0" presId="urn:microsoft.com/office/officeart/2005/8/layout/vProcess5"/>
    <dgm:cxn modelId="{D897D916-6293-473F-BB22-4A68CAB64077}" srcId="{14D93D63-5BB0-4A1C-9B73-BC58E00CAC5A}" destId="{1E654991-88CA-4AA9-9332-C20BA69059FE}" srcOrd="2" destOrd="0" parTransId="{B0B6064D-C68B-43A8-865F-0CCC885A49DD}" sibTransId="{FF0C9B16-42F7-4274-8AD7-F855DE5FE282}"/>
    <dgm:cxn modelId="{C2D8F4CB-9738-4319-8639-4692F4B3D8BD}" type="presOf" srcId="{14D93D63-5BB0-4A1C-9B73-BC58E00CAC5A}" destId="{8B903C1E-05B6-443C-B78C-D088973C34E1}" srcOrd="0" destOrd="0" presId="urn:microsoft.com/office/officeart/2005/8/layout/vProcess5"/>
    <dgm:cxn modelId="{B333BEA4-5EBE-4B30-AADA-2099406CEED8}" type="presOf" srcId="{1E654991-88CA-4AA9-9332-C20BA69059FE}" destId="{EB7042C1-F217-4B1A-A0F0-216DA4654483}" srcOrd="1" destOrd="0" presId="urn:microsoft.com/office/officeart/2005/8/layout/vProcess5"/>
    <dgm:cxn modelId="{E8CA7206-98A5-4C37-BE38-4BC24C2A3446}" type="presOf" srcId="{42B8CA3D-3AEB-463D-8988-094B8C185FEA}" destId="{90AE69E0-88B0-414E-A642-3A1E0CED5F5B}" srcOrd="0" destOrd="0" presId="urn:microsoft.com/office/officeart/2005/8/layout/vProcess5"/>
    <dgm:cxn modelId="{7694A769-675A-40EA-9F2E-3CD9B15F4BD7}" srcId="{14D93D63-5BB0-4A1C-9B73-BC58E00CAC5A}" destId="{42B8CA3D-3AEB-463D-8988-094B8C185FEA}" srcOrd="0" destOrd="0" parTransId="{71EE800C-9C17-4823-8703-7C1BD1D141F5}" sibTransId="{88C96CB1-C948-42DC-8F4E-D7B802C93B7D}"/>
    <dgm:cxn modelId="{8F2514A0-02D9-43DA-B619-E46CF119F856}" srcId="{14D93D63-5BB0-4A1C-9B73-BC58E00CAC5A}" destId="{AFE53581-8CD3-49C9-932B-2DBF82348887}" srcOrd="1" destOrd="0" parTransId="{7EF96C21-8A53-47A7-92A2-04B2D070FCA6}" sibTransId="{FB8C2EE8-5749-4FE3-9976-20782C470984}"/>
    <dgm:cxn modelId="{C8B02EF4-1FA2-4170-8902-DC2CF8AF8815}" type="presOf" srcId="{42B8CA3D-3AEB-463D-8988-094B8C185FEA}" destId="{9B7C0E3C-6339-41B8-AE78-0AB5AD084715}" srcOrd="1" destOrd="0" presId="urn:microsoft.com/office/officeart/2005/8/layout/vProcess5"/>
    <dgm:cxn modelId="{13809EA6-B157-4D3F-984B-B35581D1B711}" type="presOf" srcId="{FB8C2EE8-5749-4FE3-9976-20782C470984}" destId="{F1FA4F5C-090E-4E30-AAC8-0261DDE8764C}" srcOrd="0" destOrd="0" presId="urn:microsoft.com/office/officeart/2005/8/layout/vProcess5"/>
    <dgm:cxn modelId="{6F97C095-4EAE-4EEE-82D0-5664F4F54161}" type="presOf" srcId="{88C96CB1-C948-42DC-8F4E-D7B802C93B7D}" destId="{D36AB373-8DFD-49C9-8D7A-CC563B4158BE}" srcOrd="0" destOrd="0" presId="urn:microsoft.com/office/officeart/2005/8/layout/vProcess5"/>
    <dgm:cxn modelId="{F8161964-89ED-49B7-B6FF-CD76351B8637}" type="presParOf" srcId="{8B903C1E-05B6-443C-B78C-D088973C34E1}" destId="{958EF824-A377-44EC-8B92-5713747763F2}" srcOrd="0" destOrd="0" presId="urn:microsoft.com/office/officeart/2005/8/layout/vProcess5"/>
    <dgm:cxn modelId="{E8A94F1D-EE0A-40FD-839E-E553D4B54B94}" type="presParOf" srcId="{8B903C1E-05B6-443C-B78C-D088973C34E1}" destId="{90AE69E0-88B0-414E-A642-3A1E0CED5F5B}" srcOrd="1" destOrd="0" presId="urn:microsoft.com/office/officeart/2005/8/layout/vProcess5"/>
    <dgm:cxn modelId="{D88C5195-3B5D-4492-B22E-8DBC174406BE}" type="presParOf" srcId="{8B903C1E-05B6-443C-B78C-D088973C34E1}" destId="{9F4999AC-133B-4C8F-B0D4-7EEC169C664E}" srcOrd="2" destOrd="0" presId="urn:microsoft.com/office/officeart/2005/8/layout/vProcess5"/>
    <dgm:cxn modelId="{532F518D-2547-404F-93E9-33E6390CD11A}" type="presParOf" srcId="{8B903C1E-05B6-443C-B78C-D088973C34E1}" destId="{5072A225-E1F6-4CB9-A8A7-35C7CF13DA3F}" srcOrd="3" destOrd="0" presId="urn:microsoft.com/office/officeart/2005/8/layout/vProcess5"/>
    <dgm:cxn modelId="{B9FF5AC6-23C3-45F5-A8A7-9BC38DD0042B}" type="presParOf" srcId="{8B903C1E-05B6-443C-B78C-D088973C34E1}" destId="{D36AB373-8DFD-49C9-8D7A-CC563B4158BE}" srcOrd="4" destOrd="0" presId="urn:microsoft.com/office/officeart/2005/8/layout/vProcess5"/>
    <dgm:cxn modelId="{55E20278-CA1A-48B0-9E29-84A977C321AC}" type="presParOf" srcId="{8B903C1E-05B6-443C-B78C-D088973C34E1}" destId="{F1FA4F5C-090E-4E30-AAC8-0261DDE8764C}" srcOrd="5" destOrd="0" presId="urn:microsoft.com/office/officeart/2005/8/layout/vProcess5"/>
    <dgm:cxn modelId="{1EADC655-8D30-44F7-A521-BB2F33B43E67}" type="presParOf" srcId="{8B903C1E-05B6-443C-B78C-D088973C34E1}" destId="{9B7C0E3C-6339-41B8-AE78-0AB5AD084715}" srcOrd="6" destOrd="0" presId="urn:microsoft.com/office/officeart/2005/8/layout/vProcess5"/>
    <dgm:cxn modelId="{ED6CA701-9760-4851-A002-0ECB526DE686}" type="presParOf" srcId="{8B903C1E-05B6-443C-B78C-D088973C34E1}" destId="{91B61B3A-5319-40C3-A515-47F69566C65C}" srcOrd="7" destOrd="0" presId="urn:microsoft.com/office/officeart/2005/8/layout/vProcess5"/>
    <dgm:cxn modelId="{DFA12043-F8C7-422A-B026-64F4050462CF}" type="presParOf" srcId="{8B903C1E-05B6-443C-B78C-D088973C34E1}" destId="{EB7042C1-F217-4B1A-A0F0-216DA4654483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C92B2A4-D264-4D58-8E0C-BEC422174C4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633C8F-0F42-4BF9-A689-0902D758A679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Информация на сайте </a:t>
          </a:r>
          <a:r>
            <a:rPr lang="en-US" sz="1800" dirty="0" smtClean="0">
              <a:latin typeface="+mj-lt"/>
            </a:rPr>
            <a:t>http</a:t>
          </a:r>
          <a:r>
            <a:rPr lang="ru-RU" sz="1800" dirty="0" smtClean="0">
              <a:latin typeface="+mj-lt"/>
            </a:rPr>
            <a:t>:</a:t>
          </a:r>
          <a:r>
            <a:rPr lang="en-US" sz="1800" dirty="0" smtClean="0">
              <a:latin typeface="+mj-lt"/>
            </a:rPr>
            <a:t>//</a:t>
          </a:r>
          <a:r>
            <a:rPr lang="ru-RU" sz="1800" dirty="0" smtClean="0">
              <a:latin typeface="+mj-lt"/>
            </a:rPr>
            <a:t> /</a:t>
          </a:r>
          <a:r>
            <a:rPr lang="en-US" sz="1800" dirty="0" smtClean="0">
              <a:latin typeface="+mj-lt"/>
            </a:rPr>
            <a:t>zakupki.gov.ru</a:t>
          </a:r>
          <a:endParaRPr lang="ru-RU" sz="1800" dirty="0">
            <a:latin typeface="+mj-lt"/>
          </a:endParaRPr>
        </a:p>
      </dgm:t>
    </dgm:pt>
    <dgm:pt modelId="{E07720BC-9978-4C69-8A43-90680F787093}" type="parTrans" cxnId="{A8829750-4A0D-4468-8701-27F5DFAA288D}">
      <dgm:prSet/>
      <dgm:spPr/>
      <dgm:t>
        <a:bodyPr/>
        <a:lstStyle/>
        <a:p>
          <a:endParaRPr lang="ru-RU"/>
        </a:p>
      </dgm:t>
    </dgm:pt>
    <dgm:pt modelId="{F30CF6FB-AAB9-45AD-BFD6-87DDA9F27052}" type="sibTrans" cxnId="{A8829750-4A0D-4468-8701-27F5DFAA288D}">
      <dgm:prSet/>
      <dgm:spPr/>
      <dgm:t>
        <a:bodyPr/>
        <a:lstStyle/>
        <a:p>
          <a:endParaRPr lang="ru-RU"/>
        </a:p>
      </dgm:t>
    </dgm:pt>
    <dgm:pt modelId="{48C549B4-0111-4B8A-82A8-E5FB1A1B442A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Поступающие в орган (организацию) информация (запросы, конверты и прочие документы)</a:t>
          </a:r>
          <a:endParaRPr lang="ru-RU" sz="1800" dirty="0">
            <a:latin typeface="+mj-lt"/>
          </a:endParaRPr>
        </a:p>
      </dgm:t>
    </dgm:pt>
    <dgm:pt modelId="{ECB7BAD8-1926-4553-B8D7-283AB8926687}" type="parTrans" cxnId="{3420D70A-642E-4973-9196-8A61D14346EE}">
      <dgm:prSet/>
      <dgm:spPr/>
      <dgm:t>
        <a:bodyPr/>
        <a:lstStyle/>
        <a:p>
          <a:endParaRPr lang="ru-RU"/>
        </a:p>
      </dgm:t>
    </dgm:pt>
    <dgm:pt modelId="{F680C9B7-821D-4450-AC80-8EB779FC541A}" type="sibTrans" cxnId="{3420D70A-642E-4973-9196-8A61D14346EE}">
      <dgm:prSet/>
      <dgm:spPr/>
      <dgm:t>
        <a:bodyPr/>
        <a:lstStyle/>
        <a:p>
          <a:endParaRPr lang="ru-RU"/>
        </a:p>
      </dgm:t>
    </dgm:pt>
    <dgm:pt modelId="{26592F71-B1E2-4F1B-B61C-6EFF37A9ED0D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Открытые источники информации (например</a:t>
          </a:r>
          <a:r>
            <a:rPr lang="ru-RU" sz="1800" dirty="0" smtClean="0">
              <a:latin typeface="+mj-lt"/>
            </a:rPr>
            <a:t>, </a:t>
          </a:r>
          <a:r>
            <a:rPr lang="en-US" sz="1800" dirty="0" smtClean="0">
              <a:latin typeface="+mj-lt"/>
            </a:rPr>
            <a:t>http</a:t>
          </a:r>
          <a:r>
            <a:rPr lang="ru-RU" sz="1800" dirty="0" smtClean="0">
              <a:latin typeface="+mj-lt"/>
            </a:rPr>
            <a:t>:</a:t>
          </a:r>
          <a:r>
            <a:rPr lang="en-US" sz="1800" dirty="0" smtClean="0">
              <a:latin typeface="+mj-lt"/>
            </a:rPr>
            <a:t>//pb.nalog.ru</a:t>
          </a:r>
          <a:endParaRPr lang="ru-RU" sz="1800" dirty="0">
            <a:latin typeface="+mj-lt"/>
          </a:endParaRPr>
        </a:p>
      </dgm:t>
    </dgm:pt>
    <dgm:pt modelId="{DBC91254-3240-41FD-8CC7-BCB178326B22}" type="parTrans" cxnId="{440B146C-7B1A-49C7-A694-0E82BF76B18F}">
      <dgm:prSet/>
      <dgm:spPr/>
      <dgm:t>
        <a:bodyPr/>
        <a:lstStyle/>
        <a:p>
          <a:endParaRPr lang="ru-RU"/>
        </a:p>
      </dgm:t>
    </dgm:pt>
    <dgm:pt modelId="{139CF9F8-FD3E-4F99-BBB4-75AA73C3EA20}" type="sibTrans" cxnId="{440B146C-7B1A-49C7-A694-0E82BF76B18F}">
      <dgm:prSet/>
      <dgm:spPr/>
      <dgm:t>
        <a:bodyPr/>
        <a:lstStyle/>
        <a:p>
          <a:endParaRPr lang="ru-RU"/>
        </a:p>
      </dgm:t>
    </dgm:pt>
    <dgm:pt modelId="{D888AA2A-5354-462F-8986-AE9F1C6C2489}" type="pres">
      <dgm:prSet presAssocID="{3C92B2A4-D264-4D58-8E0C-BEC422174C4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C1E7A5-C6CB-4052-99DB-8D0A5D5F8011}" type="pres">
      <dgm:prSet presAssocID="{14633C8F-0F42-4BF9-A689-0902D758A679}" presName="parentLin" presStyleCnt="0"/>
      <dgm:spPr/>
    </dgm:pt>
    <dgm:pt modelId="{1E25998C-20DE-44B2-817B-3EFDBF926D76}" type="pres">
      <dgm:prSet presAssocID="{14633C8F-0F42-4BF9-A689-0902D758A67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7DC326F-0934-492C-A256-3FC0D982590D}" type="pres">
      <dgm:prSet presAssocID="{14633C8F-0F42-4BF9-A689-0902D758A679}" presName="parentText" presStyleLbl="node1" presStyleIdx="0" presStyleCnt="3" custScaleX="97192" custScaleY="22845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02C72E-F23C-4254-AF2E-D73FE8627121}" type="pres">
      <dgm:prSet presAssocID="{14633C8F-0F42-4BF9-A689-0902D758A679}" presName="negativeSpace" presStyleCnt="0"/>
      <dgm:spPr/>
    </dgm:pt>
    <dgm:pt modelId="{04A712B7-BC9C-4ED6-96B2-C0F9044262AC}" type="pres">
      <dgm:prSet presAssocID="{14633C8F-0F42-4BF9-A689-0902D758A679}" presName="childText" presStyleLbl="conFgAcc1" presStyleIdx="0" presStyleCnt="3">
        <dgm:presLayoutVars>
          <dgm:bulletEnabled val="1"/>
        </dgm:presLayoutVars>
      </dgm:prSet>
      <dgm:spPr/>
    </dgm:pt>
    <dgm:pt modelId="{C19BA3BE-DE73-4AA3-8B06-12C15D03E199}" type="pres">
      <dgm:prSet presAssocID="{F30CF6FB-AAB9-45AD-BFD6-87DDA9F27052}" presName="spaceBetweenRectangles" presStyleCnt="0"/>
      <dgm:spPr/>
    </dgm:pt>
    <dgm:pt modelId="{5B644FC5-840A-4479-B3E6-C7375C1FB363}" type="pres">
      <dgm:prSet presAssocID="{48C549B4-0111-4B8A-82A8-E5FB1A1B442A}" presName="parentLin" presStyleCnt="0"/>
      <dgm:spPr/>
    </dgm:pt>
    <dgm:pt modelId="{371C1AF8-17BB-40B5-B96A-418A9A15D39F}" type="pres">
      <dgm:prSet presAssocID="{48C549B4-0111-4B8A-82A8-E5FB1A1B442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229A193-0F69-48B4-9B20-8A6E98DFF20C}" type="pres">
      <dgm:prSet presAssocID="{48C549B4-0111-4B8A-82A8-E5FB1A1B442A}" presName="parentText" presStyleLbl="node1" presStyleIdx="1" presStyleCnt="3" custScaleX="129549" custScaleY="2514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075647-4F1E-4D80-9880-734F0D7F7000}" type="pres">
      <dgm:prSet presAssocID="{48C549B4-0111-4B8A-82A8-E5FB1A1B442A}" presName="negativeSpace" presStyleCnt="0"/>
      <dgm:spPr/>
    </dgm:pt>
    <dgm:pt modelId="{501FF0BE-B527-40AD-B317-930F1B5459CB}" type="pres">
      <dgm:prSet presAssocID="{48C549B4-0111-4B8A-82A8-E5FB1A1B442A}" presName="childText" presStyleLbl="conFgAcc1" presStyleIdx="1" presStyleCnt="3">
        <dgm:presLayoutVars>
          <dgm:bulletEnabled val="1"/>
        </dgm:presLayoutVars>
      </dgm:prSet>
      <dgm:spPr/>
    </dgm:pt>
    <dgm:pt modelId="{6A9FF1BD-861A-4F3F-935F-2D16183A8B9B}" type="pres">
      <dgm:prSet presAssocID="{F680C9B7-821D-4450-AC80-8EB779FC541A}" presName="spaceBetweenRectangles" presStyleCnt="0"/>
      <dgm:spPr/>
    </dgm:pt>
    <dgm:pt modelId="{258C9A3D-78DE-4974-B6D1-35223915F803}" type="pres">
      <dgm:prSet presAssocID="{26592F71-B1E2-4F1B-B61C-6EFF37A9ED0D}" presName="parentLin" presStyleCnt="0"/>
      <dgm:spPr/>
    </dgm:pt>
    <dgm:pt modelId="{EB6CAC51-0597-49A7-B94D-ECD3B2E966B7}" type="pres">
      <dgm:prSet presAssocID="{26592F71-B1E2-4F1B-B61C-6EFF37A9ED0D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2272E477-B96A-48D6-A4E2-2B1C35B0F485}" type="pres">
      <dgm:prSet presAssocID="{26592F71-B1E2-4F1B-B61C-6EFF37A9ED0D}" presName="parentText" presStyleLbl="node1" presStyleIdx="2" presStyleCnt="3" custScaleX="100611" custScaleY="2167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39E849-547A-44C6-956F-B3E1174CD9DF}" type="pres">
      <dgm:prSet presAssocID="{26592F71-B1E2-4F1B-B61C-6EFF37A9ED0D}" presName="negativeSpace" presStyleCnt="0"/>
      <dgm:spPr/>
    </dgm:pt>
    <dgm:pt modelId="{4019D952-B471-4775-8AA2-F1C31B547002}" type="pres">
      <dgm:prSet presAssocID="{26592F71-B1E2-4F1B-B61C-6EFF37A9ED0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FB011C4-E991-41A2-8351-AFE0413B2EEA}" type="presOf" srcId="{48C549B4-0111-4B8A-82A8-E5FB1A1B442A}" destId="{371C1AF8-17BB-40B5-B96A-418A9A15D39F}" srcOrd="0" destOrd="0" presId="urn:microsoft.com/office/officeart/2005/8/layout/list1"/>
    <dgm:cxn modelId="{0E483030-DC06-4CA5-B6EC-636AB3B93092}" type="presOf" srcId="{14633C8F-0F42-4BF9-A689-0902D758A679}" destId="{37DC326F-0934-492C-A256-3FC0D982590D}" srcOrd="1" destOrd="0" presId="urn:microsoft.com/office/officeart/2005/8/layout/list1"/>
    <dgm:cxn modelId="{7E27157E-5F43-4418-8DF6-DD66A2D405A1}" type="presOf" srcId="{26592F71-B1E2-4F1B-B61C-6EFF37A9ED0D}" destId="{EB6CAC51-0597-49A7-B94D-ECD3B2E966B7}" srcOrd="0" destOrd="0" presId="urn:microsoft.com/office/officeart/2005/8/layout/list1"/>
    <dgm:cxn modelId="{01F98039-DE34-4CBC-AAD9-02609AEBBF55}" type="presOf" srcId="{14633C8F-0F42-4BF9-A689-0902D758A679}" destId="{1E25998C-20DE-44B2-817B-3EFDBF926D76}" srcOrd="0" destOrd="0" presId="urn:microsoft.com/office/officeart/2005/8/layout/list1"/>
    <dgm:cxn modelId="{FD4CA29F-E8E5-4877-AE7C-F47285837DFD}" type="presOf" srcId="{26592F71-B1E2-4F1B-B61C-6EFF37A9ED0D}" destId="{2272E477-B96A-48D6-A4E2-2B1C35B0F485}" srcOrd="1" destOrd="0" presId="urn:microsoft.com/office/officeart/2005/8/layout/list1"/>
    <dgm:cxn modelId="{C304E9A9-7784-4ED2-BFC5-047857D6E84E}" type="presOf" srcId="{3C92B2A4-D264-4D58-8E0C-BEC422174C47}" destId="{D888AA2A-5354-462F-8986-AE9F1C6C2489}" srcOrd="0" destOrd="0" presId="urn:microsoft.com/office/officeart/2005/8/layout/list1"/>
    <dgm:cxn modelId="{440B146C-7B1A-49C7-A694-0E82BF76B18F}" srcId="{3C92B2A4-D264-4D58-8E0C-BEC422174C47}" destId="{26592F71-B1E2-4F1B-B61C-6EFF37A9ED0D}" srcOrd="2" destOrd="0" parTransId="{DBC91254-3240-41FD-8CC7-BCB178326B22}" sibTransId="{139CF9F8-FD3E-4F99-BBB4-75AA73C3EA20}"/>
    <dgm:cxn modelId="{A8829750-4A0D-4468-8701-27F5DFAA288D}" srcId="{3C92B2A4-D264-4D58-8E0C-BEC422174C47}" destId="{14633C8F-0F42-4BF9-A689-0902D758A679}" srcOrd="0" destOrd="0" parTransId="{E07720BC-9978-4C69-8A43-90680F787093}" sibTransId="{F30CF6FB-AAB9-45AD-BFD6-87DDA9F27052}"/>
    <dgm:cxn modelId="{384DF709-BE22-4EB6-9884-2B2741A1E314}" type="presOf" srcId="{48C549B4-0111-4B8A-82A8-E5FB1A1B442A}" destId="{F229A193-0F69-48B4-9B20-8A6E98DFF20C}" srcOrd="1" destOrd="0" presId="urn:microsoft.com/office/officeart/2005/8/layout/list1"/>
    <dgm:cxn modelId="{3420D70A-642E-4973-9196-8A61D14346EE}" srcId="{3C92B2A4-D264-4D58-8E0C-BEC422174C47}" destId="{48C549B4-0111-4B8A-82A8-E5FB1A1B442A}" srcOrd="1" destOrd="0" parTransId="{ECB7BAD8-1926-4553-B8D7-283AB8926687}" sibTransId="{F680C9B7-821D-4450-AC80-8EB779FC541A}"/>
    <dgm:cxn modelId="{43D8DBD7-E4A1-41DE-B190-C68E0315AD64}" type="presParOf" srcId="{D888AA2A-5354-462F-8986-AE9F1C6C2489}" destId="{43C1E7A5-C6CB-4052-99DB-8D0A5D5F8011}" srcOrd="0" destOrd="0" presId="urn:microsoft.com/office/officeart/2005/8/layout/list1"/>
    <dgm:cxn modelId="{89971392-1E28-411D-B1B2-B94059C43A60}" type="presParOf" srcId="{43C1E7A5-C6CB-4052-99DB-8D0A5D5F8011}" destId="{1E25998C-20DE-44B2-817B-3EFDBF926D76}" srcOrd="0" destOrd="0" presId="urn:microsoft.com/office/officeart/2005/8/layout/list1"/>
    <dgm:cxn modelId="{87A3C51C-54A8-4F03-90B8-3025281629FF}" type="presParOf" srcId="{43C1E7A5-C6CB-4052-99DB-8D0A5D5F8011}" destId="{37DC326F-0934-492C-A256-3FC0D982590D}" srcOrd="1" destOrd="0" presId="urn:microsoft.com/office/officeart/2005/8/layout/list1"/>
    <dgm:cxn modelId="{76616BC3-9CFE-4B1C-B21A-BFCF2DC6327B}" type="presParOf" srcId="{D888AA2A-5354-462F-8986-AE9F1C6C2489}" destId="{1002C72E-F23C-4254-AF2E-D73FE8627121}" srcOrd="1" destOrd="0" presId="urn:microsoft.com/office/officeart/2005/8/layout/list1"/>
    <dgm:cxn modelId="{9A45D054-E8ED-4A3F-BB26-30F123CBA79E}" type="presParOf" srcId="{D888AA2A-5354-462F-8986-AE9F1C6C2489}" destId="{04A712B7-BC9C-4ED6-96B2-C0F9044262AC}" srcOrd="2" destOrd="0" presId="urn:microsoft.com/office/officeart/2005/8/layout/list1"/>
    <dgm:cxn modelId="{6845222C-7D4A-48D3-B497-3653C997AEE6}" type="presParOf" srcId="{D888AA2A-5354-462F-8986-AE9F1C6C2489}" destId="{C19BA3BE-DE73-4AA3-8B06-12C15D03E199}" srcOrd="3" destOrd="0" presId="urn:microsoft.com/office/officeart/2005/8/layout/list1"/>
    <dgm:cxn modelId="{ED1170EB-843E-4AC4-80AE-CCE1AD2851E3}" type="presParOf" srcId="{D888AA2A-5354-462F-8986-AE9F1C6C2489}" destId="{5B644FC5-840A-4479-B3E6-C7375C1FB363}" srcOrd="4" destOrd="0" presId="urn:microsoft.com/office/officeart/2005/8/layout/list1"/>
    <dgm:cxn modelId="{E1306A32-F3DF-4F67-B501-07B751E780EB}" type="presParOf" srcId="{5B644FC5-840A-4479-B3E6-C7375C1FB363}" destId="{371C1AF8-17BB-40B5-B96A-418A9A15D39F}" srcOrd="0" destOrd="0" presId="urn:microsoft.com/office/officeart/2005/8/layout/list1"/>
    <dgm:cxn modelId="{2CF2E338-779D-40B2-A18B-E5828E035B06}" type="presParOf" srcId="{5B644FC5-840A-4479-B3E6-C7375C1FB363}" destId="{F229A193-0F69-48B4-9B20-8A6E98DFF20C}" srcOrd="1" destOrd="0" presId="urn:microsoft.com/office/officeart/2005/8/layout/list1"/>
    <dgm:cxn modelId="{4515DC7A-20C4-43D6-9FA2-41B81B146A95}" type="presParOf" srcId="{D888AA2A-5354-462F-8986-AE9F1C6C2489}" destId="{2E075647-4F1E-4D80-9880-734F0D7F7000}" srcOrd="5" destOrd="0" presId="urn:microsoft.com/office/officeart/2005/8/layout/list1"/>
    <dgm:cxn modelId="{3F077D16-E074-484C-82F0-59898618C2CC}" type="presParOf" srcId="{D888AA2A-5354-462F-8986-AE9F1C6C2489}" destId="{501FF0BE-B527-40AD-B317-930F1B5459CB}" srcOrd="6" destOrd="0" presId="urn:microsoft.com/office/officeart/2005/8/layout/list1"/>
    <dgm:cxn modelId="{E744E26F-8ECB-4B30-AF4F-C3BB6BFCFFF1}" type="presParOf" srcId="{D888AA2A-5354-462F-8986-AE9F1C6C2489}" destId="{6A9FF1BD-861A-4F3F-935F-2D16183A8B9B}" srcOrd="7" destOrd="0" presId="urn:microsoft.com/office/officeart/2005/8/layout/list1"/>
    <dgm:cxn modelId="{90AF1939-48B2-4D77-8BB2-66B77994F8E3}" type="presParOf" srcId="{D888AA2A-5354-462F-8986-AE9F1C6C2489}" destId="{258C9A3D-78DE-4974-B6D1-35223915F803}" srcOrd="8" destOrd="0" presId="urn:microsoft.com/office/officeart/2005/8/layout/list1"/>
    <dgm:cxn modelId="{F19EAA56-E114-43D2-89B3-166D5DF99F93}" type="presParOf" srcId="{258C9A3D-78DE-4974-B6D1-35223915F803}" destId="{EB6CAC51-0597-49A7-B94D-ECD3B2E966B7}" srcOrd="0" destOrd="0" presId="urn:microsoft.com/office/officeart/2005/8/layout/list1"/>
    <dgm:cxn modelId="{F219A1A9-7881-4227-B93A-9FAB5A88836C}" type="presParOf" srcId="{258C9A3D-78DE-4974-B6D1-35223915F803}" destId="{2272E477-B96A-48D6-A4E2-2B1C35B0F485}" srcOrd="1" destOrd="0" presId="urn:microsoft.com/office/officeart/2005/8/layout/list1"/>
    <dgm:cxn modelId="{C893D7F8-BE9B-4F45-A6A8-A87A2C516851}" type="presParOf" srcId="{D888AA2A-5354-462F-8986-AE9F1C6C2489}" destId="{5C39E849-547A-44C6-956F-B3E1174CD9DF}" srcOrd="9" destOrd="0" presId="urn:microsoft.com/office/officeart/2005/8/layout/list1"/>
    <dgm:cxn modelId="{8D1A7488-E69E-45BD-9475-374599200D4E}" type="presParOf" srcId="{D888AA2A-5354-462F-8986-AE9F1C6C2489}" destId="{4019D952-B471-4775-8AA2-F1C31B54700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473F0F8-B7C9-46A4-A06D-8B9D92D55FCB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1C56C2-9266-4C63-95EB-3634909C7812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+mj-lt"/>
            </a:rPr>
            <a:t>Изучаем профиль служащего (работника)</a:t>
          </a:r>
          <a:endParaRPr lang="ru-RU" sz="1800" dirty="0">
            <a:solidFill>
              <a:schemeClr val="tx1"/>
            </a:solidFill>
            <a:latin typeface="+mj-lt"/>
          </a:endParaRPr>
        </a:p>
      </dgm:t>
    </dgm:pt>
    <dgm:pt modelId="{FFB033E7-D214-424C-8107-CAA1A8178E6C}" type="parTrans" cxnId="{FE1DAAB6-2AD7-4B1C-AAA8-7CEBE90C45E6}">
      <dgm:prSet/>
      <dgm:spPr/>
      <dgm:t>
        <a:bodyPr/>
        <a:lstStyle/>
        <a:p>
          <a:endParaRPr lang="ru-RU"/>
        </a:p>
      </dgm:t>
    </dgm:pt>
    <dgm:pt modelId="{AEB4A6CC-38FE-4791-A598-29E4DB386948}" type="sibTrans" cxnId="{FE1DAAB6-2AD7-4B1C-AAA8-7CEBE90C45E6}">
      <dgm:prSet/>
      <dgm:spPr/>
      <dgm:t>
        <a:bodyPr/>
        <a:lstStyle/>
        <a:p>
          <a:endParaRPr lang="ru-RU"/>
        </a:p>
      </dgm:t>
    </dgm:pt>
    <dgm:pt modelId="{873FE468-3011-4771-BE5A-0335BCB4C564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Изучаем профиль организации , а также субподрядчиков</a:t>
          </a:r>
          <a:endParaRPr lang="ru-RU" sz="1800" dirty="0">
            <a:latin typeface="+mj-lt"/>
          </a:endParaRPr>
        </a:p>
      </dgm:t>
    </dgm:pt>
    <dgm:pt modelId="{F9A1C20F-6472-41F3-8D06-555B1A74B4E7}" type="parTrans" cxnId="{BB9FFAED-FC07-42AC-9393-276F9E7758E9}">
      <dgm:prSet/>
      <dgm:spPr/>
      <dgm:t>
        <a:bodyPr/>
        <a:lstStyle/>
        <a:p>
          <a:endParaRPr lang="ru-RU"/>
        </a:p>
      </dgm:t>
    </dgm:pt>
    <dgm:pt modelId="{42ABA919-EEA1-4EE4-8003-42DC9BAEA438}" type="sibTrans" cxnId="{BB9FFAED-FC07-42AC-9393-276F9E7758E9}">
      <dgm:prSet/>
      <dgm:spPr/>
      <dgm:t>
        <a:bodyPr/>
        <a:lstStyle/>
        <a:p>
          <a:endParaRPr lang="ru-RU"/>
        </a:p>
      </dgm:t>
    </dgm:pt>
    <dgm:pt modelId="{019C1177-456D-4C71-9157-F682AA4F8211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Проведение антикоррупционной проверки (при необходимости).</a:t>
          </a:r>
          <a:endParaRPr lang="ru-RU" sz="1800" dirty="0">
            <a:latin typeface="+mj-lt"/>
          </a:endParaRPr>
        </a:p>
      </dgm:t>
    </dgm:pt>
    <dgm:pt modelId="{79CEF605-FC78-4F52-869C-D73A66B01E21}" type="parTrans" cxnId="{9DAD2628-1DBB-4890-8DD9-76E81F49A322}">
      <dgm:prSet/>
      <dgm:spPr/>
      <dgm:t>
        <a:bodyPr/>
        <a:lstStyle/>
        <a:p>
          <a:endParaRPr lang="ru-RU"/>
        </a:p>
      </dgm:t>
    </dgm:pt>
    <dgm:pt modelId="{B72490A3-C24E-4D47-82E1-091C8B2CECC8}" type="sibTrans" cxnId="{9DAD2628-1DBB-4890-8DD9-76E81F49A322}">
      <dgm:prSet/>
      <dgm:spPr/>
      <dgm:t>
        <a:bodyPr/>
        <a:lstStyle/>
        <a:p>
          <a:endParaRPr lang="ru-RU"/>
        </a:p>
      </dgm:t>
    </dgm:pt>
    <dgm:pt modelId="{6A3DF24D-41DF-497D-9699-BBFD48F6C4FE}" type="pres">
      <dgm:prSet presAssocID="{B473F0F8-B7C9-46A4-A06D-8B9D92D55FCB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B910610-CAA0-4798-8C2F-4000749EDD46}" type="pres">
      <dgm:prSet presAssocID="{E31C56C2-9266-4C63-95EB-3634909C7812}" presName="Accent1" presStyleCnt="0"/>
      <dgm:spPr/>
    </dgm:pt>
    <dgm:pt modelId="{1D363CD8-17FA-482F-94F9-6F3A4FA8532B}" type="pres">
      <dgm:prSet presAssocID="{E31C56C2-9266-4C63-95EB-3634909C7812}" presName="Accent" presStyleLbl="node1" presStyleIdx="0" presStyleCnt="3" custScaleX="169501" custScaleY="112206" custLinFactNeighborX="6020" custLinFactNeighborY="-5551"/>
      <dgm:spPr/>
    </dgm:pt>
    <dgm:pt modelId="{0E3AA459-D764-413A-8CD4-6DA974A3DA43}" type="pres">
      <dgm:prSet presAssocID="{E31C56C2-9266-4C63-95EB-3634909C7812}" presName="Parent1" presStyleLbl="revTx" presStyleIdx="0" presStyleCnt="3" custScaleX="158088" custLinFactNeighborX="14985" custLinFactNeighborY="-2740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B90E87-661E-4BE0-8EC7-0CD3E78CE055}" type="pres">
      <dgm:prSet presAssocID="{873FE468-3011-4771-BE5A-0335BCB4C564}" presName="Accent2" presStyleCnt="0"/>
      <dgm:spPr/>
    </dgm:pt>
    <dgm:pt modelId="{35188547-AE3C-48AD-B9D0-DA2A1429F175}" type="pres">
      <dgm:prSet presAssocID="{873FE468-3011-4771-BE5A-0335BCB4C564}" presName="Accent" presStyleLbl="node1" presStyleIdx="1" presStyleCnt="3" custScaleX="165930" custScaleY="100209"/>
      <dgm:spPr/>
    </dgm:pt>
    <dgm:pt modelId="{1FB2DF07-334F-4F00-B2F4-6192ADD1EB4A}" type="pres">
      <dgm:prSet presAssocID="{873FE468-3011-4771-BE5A-0335BCB4C564}" presName="Parent2" presStyleLbl="revTx" presStyleIdx="1" presStyleCnt="3" custScaleX="20886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A8F601-0933-4587-9ACF-E37742B8896D}" type="pres">
      <dgm:prSet presAssocID="{019C1177-456D-4C71-9157-F682AA4F8211}" presName="Accent3" presStyleCnt="0"/>
      <dgm:spPr/>
    </dgm:pt>
    <dgm:pt modelId="{E95C010F-B068-4B96-AF5D-3B4AAF1C773E}" type="pres">
      <dgm:prSet presAssocID="{019C1177-456D-4C71-9157-F682AA4F8211}" presName="Accent" presStyleLbl="node1" presStyleIdx="2" presStyleCnt="3" custScaleX="197760" custLinFactNeighborX="9958" custLinFactNeighborY="5104"/>
      <dgm:spPr/>
    </dgm:pt>
    <dgm:pt modelId="{B68E4E76-811E-46CF-A2BA-068E76AA21FD}" type="pres">
      <dgm:prSet presAssocID="{019C1177-456D-4C71-9157-F682AA4F8211}" presName="Parent3" presStyleLbl="revTx" presStyleIdx="2" presStyleCnt="3" custScaleX="252465" custScaleY="17004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9FFAED-FC07-42AC-9393-276F9E7758E9}" srcId="{B473F0F8-B7C9-46A4-A06D-8B9D92D55FCB}" destId="{873FE468-3011-4771-BE5A-0335BCB4C564}" srcOrd="1" destOrd="0" parTransId="{F9A1C20F-6472-41F3-8D06-555B1A74B4E7}" sibTransId="{42ABA919-EEA1-4EE4-8003-42DC9BAEA438}"/>
    <dgm:cxn modelId="{FE1DAAB6-2AD7-4B1C-AAA8-7CEBE90C45E6}" srcId="{B473F0F8-B7C9-46A4-A06D-8B9D92D55FCB}" destId="{E31C56C2-9266-4C63-95EB-3634909C7812}" srcOrd="0" destOrd="0" parTransId="{FFB033E7-D214-424C-8107-CAA1A8178E6C}" sibTransId="{AEB4A6CC-38FE-4791-A598-29E4DB386948}"/>
    <dgm:cxn modelId="{04191462-57B9-4A93-A355-55920D877A06}" type="presOf" srcId="{B473F0F8-B7C9-46A4-A06D-8B9D92D55FCB}" destId="{6A3DF24D-41DF-497D-9699-BBFD48F6C4FE}" srcOrd="0" destOrd="0" presId="urn:microsoft.com/office/officeart/2009/layout/CircleArrowProcess"/>
    <dgm:cxn modelId="{9DAD2628-1DBB-4890-8DD9-76E81F49A322}" srcId="{B473F0F8-B7C9-46A4-A06D-8B9D92D55FCB}" destId="{019C1177-456D-4C71-9157-F682AA4F8211}" srcOrd="2" destOrd="0" parTransId="{79CEF605-FC78-4F52-869C-D73A66B01E21}" sibTransId="{B72490A3-C24E-4D47-82E1-091C8B2CECC8}"/>
    <dgm:cxn modelId="{68FACC28-E278-4817-9F9E-1CA9C55FBBC2}" type="presOf" srcId="{019C1177-456D-4C71-9157-F682AA4F8211}" destId="{B68E4E76-811E-46CF-A2BA-068E76AA21FD}" srcOrd="0" destOrd="0" presId="urn:microsoft.com/office/officeart/2009/layout/CircleArrowProcess"/>
    <dgm:cxn modelId="{050B45BC-C1EE-4EA1-8B2A-4BA81E4E01A4}" type="presOf" srcId="{873FE468-3011-4771-BE5A-0335BCB4C564}" destId="{1FB2DF07-334F-4F00-B2F4-6192ADD1EB4A}" srcOrd="0" destOrd="0" presId="urn:microsoft.com/office/officeart/2009/layout/CircleArrowProcess"/>
    <dgm:cxn modelId="{BAEF2C3A-E89B-47D1-B4D7-AF29C9698013}" type="presOf" srcId="{E31C56C2-9266-4C63-95EB-3634909C7812}" destId="{0E3AA459-D764-413A-8CD4-6DA974A3DA43}" srcOrd="0" destOrd="0" presId="urn:microsoft.com/office/officeart/2009/layout/CircleArrowProcess"/>
    <dgm:cxn modelId="{FFC677E7-5019-4BC3-8A28-4D7EAE5FD615}" type="presParOf" srcId="{6A3DF24D-41DF-497D-9699-BBFD48F6C4FE}" destId="{EB910610-CAA0-4798-8C2F-4000749EDD46}" srcOrd="0" destOrd="0" presId="urn:microsoft.com/office/officeart/2009/layout/CircleArrowProcess"/>
    <dgm:cxn modelId="{1213B4D0-B4CA-4552-8CF7-4EC27C757AAB}" type="presParOf" srcId="{EB910610-CAA0-4798-8C2F-4000749EDD46}" destId="{1D363CD8-17FA-482F-94F9-6F3A4FA8532B}" srcOrd="0" destOrd="0" presId="urn:microsoft.com/office/officeart/2009/layout/CircleArrowProcess"/>
    <dgm:cxn modelId="{C4039BF9-A4F8-46A5-AF2B-4638905071E1}" type="presParOf" srcId="{6A3DF24D-41DF-497D-9699-BBFD48F6C4FE}" destId="{0E3AA459-D764-413A-8CD4-6DA974A3DA43}" srcOrd="1" destOrd="0" presId="urn:microsoft.com/office/officeart/2009/layout/CircleArrowProcess"/>
    <dgm:cxn modelId="{8BE00FA2-197B-4939-9B72-A9AD0DEE74E7}" type="presParOf" srcId="{6A3DF24D-41DF-497D-9699-BBFD48F6C4FE}" destId="{0AB90E87-661E-4BE0-8EC7-0CD3E78CE055}" srcOrd="2" destOrd="0" presId="urn:microsoft.com/office/officeart/2009/layout/CircleArrowProcess"/>
    <dgm:cxn modelId="{A2F8BEA2-F8DC-4658-96E1-FDF28FB992B0}" type="presParOf" srcId="{0AB90E87-661E-4BE0-8EC7-0CD3E78CE055}" destId="{35188547-AE3C-48AD-B9D0-DA2A1429F175}" srcOrd="0" destOrd="0" presId="urn:microsoft.com/office/officeart/2009/layout/CircleArrowProcess"/>
    <dgm:cxn modelId="{91B82805-B24C-4826-8710-1D31BD7CE1A7}" type="presParOf" srcId="{6A3DF24D-41DF-497D-9699-BBFD48F6C4FE}" destId="{1FB2DF07-334F-4F00-B2F4-6192ADD1EB4A}" srcOrd="3" destOrd="0" presId="urn:microsoft.com/office/officeart/2009/layout/CircleArrowProcess"/>
    <dgm:cxn modelId="{2C357DF0-FC0D-4B5D-868F-F46A3C0DDA99}" type="presParOf" srcId="{6A3DF24D-41DF-497D-9699-BBFD48F6C4FE}" destId="{79A8F601-0933-4587-9ACF-E37742B8896D}" srcOrd="4" destOrd="0" presId="urn:microsoft.com/office/officeart/2009/layout/CircleArrowProcess"/>
    <dgm:cxn modelId="{0566A6FE-A907-4F3D-9F54-7994B7FAB8A6}" type="presParOf" srcId="{79A8F601-0933-4587-9ACF-E37742B8896D}" destId="{E95C010F-B068-4B96-AF5D-3B4AAF1C773E}" srcOrd="0" destOrd="0" presId="urn:microsoft.com/office/officeart/2009/layout/CircleArrowProcess"/>
    <dgm:cxn modelId="{290AF030-9B3A-4ABA-9019-0330B79F4313}" type="presParOf" srcId="{6A3DF24D-41DF-497D-9699-BBFD48F6C4FE}" destId="{B68E4E76-811E-46CF-A2BA-068E76AA21FD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2FF4698-961E-469B-BC79-ED1D96FC43AC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0657D41-10BC-46F4-8BE4-7AAE7C190920}">
      <dgm:prSet phldrT="[Текст]" custT="1"/>
      <dgm:spPr>
        <a:solidFill>
          <a:schemeClr val="accent1">
            <a:lumMod val="60000"/>
            <a:lumOff val="40000"/>
            <a:alpha val="64000"/>
          </a:schemeClr>
        </a:solidFill>
      </dgm:spPr>
      <dgm:t>
        <a:bodyPr/>
        <a:lstStyle/>
        <a:p>
          <a:pPr algn="just">
            <a:lnSpc>
              <a:spcPts val="1680"/>
            </a:lnSpc>
            <a:spcAft>
              <a:spcPts val="0"/>
            </a:spcAft>
          </a:pPr>
          <a:r>
            <a:rPr lang="ru-RU" sz="1600" dirty="0" smtClean="0">
              <a:latin typeface="+mj-lt"/>
            </a:rPr>
            <a:t>	Часть 7.2 ст. 3 Закона № 223-ФЗ устанавливает запрет на включение в состав закупочной комиссии ряда физических лиц. Ограничение распространяется на граждан, которые:</a:t>
          </a:r>
        </a:p>
        <a:p>
          <a:pPr algn="just">
            <a:lnSpc>
              <a:spcPts val="1680"/>
            </a:lnSpc>
            <a:spcAft>
              <a:spcPts val="0"/>
            </a:spcAft>
          </a:pPr>
          <a:r>
            <a:rPr lang="ru-RU" sz="1600" dirty="0" smtClean="0">
              <a:latin typeface="+mj-lt"/>
            </a:rPr>
            <a:t>•	имеют личную заинтересованность в результатах закупки (определения поставщика (исполнителя, подрядчика) при конкурентной закупке), в том числе:</a:t>
          </a:r>
          <a:endParaRPr lang="en-US" sz="1600" dirty="0" smtClean="0">
            <a:latin typeface="+mj-lt"/>
          </a:endParaRPr>
        </a:p>
        <a:p>
          <a:pPr algn="just">
            <a:lnSpc>
              <a:spcPts val="1680"/>
            </a:lnSpc>
            <a:spcAft>
              <a:spcPts val="0"/>
            </a:spcAft>
          </a:pPr>
          <a:r>
            <a:rPr lang="ru-RU" sz="1600" dirty="0" smtClean="0">
              <a:latin typeface="+mj-lt"/>
            </a:rPr>
            <a:t>•	подали заявки на участие или состоят в трудовых отношениях с организацией либо физическим лицом, подавшими такие заявки;</a:t>
          </a:r>
          <a:endParaRPr lang="en-US" sz="1600" dirty="0" smtClean="0">
            <a:latin typeface="+mj-lt"/>
          </a:endParaRPr>
        </a:p>
        <a:p>
          <a:pPr algn="just">
            <a:lnSpc>
              <a:spcPts val="1680"/>
            </a:lnSpc>
            <a:spcAft>
              <a:spcPts val="0"/>
            </a:spcAft>
          </a:pPr>
          <a:r>
            <a:rPr lang="ru-RU" sz="1600" dirty="0" smtClean="0">
              <a:latin typeface="+mj-lt"/>
            </a:rPr>
            <a:t>•	выступают руководителями организаций, подавших заявки на участие;</a:t>
          </a:r>
          <a:endParaRPr lang="en-US" sz="1600" dirty="0" smtClean="0">
            <a:latin typeface="+mj-lt"/>
          </a:endParaRPr>
        </a:p>
        <a:p>
          <a:pPr algn="just">
            <a:lnSpc>
              <a:spcPts val="1680"/>
            </a:lnSpc>
            <a:spcAft>
              <a:spcPts val="0"/>
            </a:spcAft>
          </a:pPr>
          <a:r>
            <a:rPr lang="ru-RU" sz="1600" dirty="0" smtClean="0">
              <a:latin typeface="+mj-lt"/>
            </a:rPr>
            <a:t>•	являются участниками (акционерами) организаций, подавших заявки на участие, членами их органов управления, кредиторами указанных участников закупки;</a:t>
          </a:r>
          <a:endParaRPr lang="en-US" sz="1600" dirty="0" smtClean="0">
            <a:latin typeface="+mj-lt"/>
          </a:endParaRPr>
        </a:p>
        <a:p>
          <a:pPr algn="just">
            <a:lnSpc>
              <a:spcPts val="1680"/>
            </a:lnSpc>
            <a:spcAft>
              <a:spcPts val="0"/>
            </a:spcAft>
          </a:pPr>
          <a:r>
            <a:rPr lang="ru-RU" sz="1600" dirty="0" smtClean="0">
              <a:latin typeface="+mj-lt"/>
            </a:rPr>
            <a:t>•	указаны в положении о закупке, утвержденном заказчиком.</a:t>
          </a:r>
          <a:endParaRPr lang="ru-RU" sz="1600" dirty="0">
            <a:latin typeface="+mj-lt"/>
          </a:endParaRPr>
        </a:p>
      </dgm:t>
    </dgm:pt>
    <dgm:pt modelId="{2C20B2CB-DDC5-4E1D-B03C-655C69B69E25}" type="parTrans" cxnId="{5A7EFBB4-1F7D-4FF0-B2D6-379BC917C824}">
      <dgm:prSet/>
      <dgm:spPr/>
      <dgm:t>
        <a:bodyPr/>
        <a:lstStyle/>
        <a:p>
          <a:endParaRPr lang="ru-RU"/>
        </a:p>
      </dgm:t>
    </dgm:pt>
    <dgm:pt modelId="{8C27B111-5A38-4FD5-93A7-135D9FE5E493}" type="sibTrans" cxnId="{5A7EFBB4-1F7D-4FF0-B2D6-379BC917C824}">
      <dgm:prSet/>
      <dgm:spPr/>
      <dgm:t>
        <a:bodyPr/>
        <a:lstStyle/>
        <a:p>
          <a:endParaRPr lang="ru-RU"/>
        </a:p>
      </dgm:t>
    </dgm:pt>
    <dgm:pt modelId="{F0AE3D94-A250-4CB4-8209-BF6BA1CA97F1}">
      <dgm:prSet phldrT="[Текст]" custT="1"/>
      <dgm:spPr>
        <a:solidFill>
          <a:schemeClr val="accent1">
            <a:lumMod val="60000"/>
            <a:lumOff val="40000"/>
            <a:alpha val="63000"/>
          </a:schemeClr>
        </a:solidFill>
      </dgm:spPr>
      <dgm:t>
        <a:bodyPr/>
        <a:lstStyle/>
        <a:p>
          <a:pPr algn="just">
            <a:lnSpc>
              <a:spcPts val="1680"/>
            </a:lnSpc>
            <a:spcAft>
              <a:spcPts val="0"/>
            </a:spcAft>
          </a:pPr>
          <a:r>
            <a:rPr lang="ru-RU" sz="1200" dirty="0" smtClean="0"/>
            <a:t>	</a:t>
          </a:r>
          <a:r>
            <a:rPr lang="ru-RU" sz="1600" dirty="0" smtClean="0">
              <a:latin typeface="+mj-lt"/>
            </a:rPr>
            <a:t>Список работников организации-заказчика, которые не могут входить в состав закупочной комиссии, открытый. При необходимости автономное учреждение вправе расширить этот перечень за счет дополнительных категорий лиц. В любом случае все обстоятельства, при которых сотруднику организации нельзя участвовать в работе закупочной комиссии, надо прописать в своем положении о закупке.</a:t>
          </a:r>
        </a:p>
        <a:p>
          <a:pPr algn="just">
            <a:lnSpc>
              <a:spcPts val="1680"/>
            </a:lnSpc>
            <a:spcAft>
              <a:spcPts val="0"/>
            </a:spcAft>
          </a:pPr>
          <a:r>
            <a:rPr lang="ru-RU" sz="1600" dirty="0" smtClean="0">
              <a:latin typeface="+mj-lt"/>
            </a:rPr>
            <a:t>	Введенный запрет не только становится барьером при выборе и оценке потенциальных членов закупочной комиссии, но и налагает новую обязанность на действующих членов. Тем из них, кто подпадает под установленные перечнем критерии, нужно незамедлительно сообщить заказчику, принявшему решение о создании комиссии, о наличии ограничивающих обстоятельств (ч. 7.3 ст. 3 Закона № 223-ФЗ).</a:t>
          </a:r>
        </a:p>
        <a:p>
          <a:pPr algn="just">
            <a:lnSpc>
              <a:spcPts val="1680"/>
            </a:lnSpc>
            <a:spcAft>
              <a:spcPts val="0"/>
            </a:spcAft>
          </a:pPr>
          <a:r>
            <a:rPr lang="ru-RU" sz="1600" dirty="0" smtClean="0">
              <a:latin typeface="+mj-lt"/>
            </a:rPr>
            <a:t>	Закупочная комиссия обычно формируется на основании приказа, подписанного руководителем учреждения. В то же время у заказчика, принявшего решение о создании комиссии (руководителя учреждения), </a:t>
          </a:r>
          <a:r>
            <a:rPr lang="ru-RU" sz="1600" dirty="0" smtClean="0">
              <a:solidFill>
                <a:srgbClr val="FF0000"/>
              </a:solidFill>
              <a:latin typeface="+mj-lt"/>
            </a:rPr>
            <a:t>появилась новая обязанность: он должен незамедлительно заменить сотрудника, имеющего личную заинтересованность в закупке, другим кандидатом, который отвечает антикоррупционным требованиям</a:t>
          </a:r>
          <a:r>
            <a:rPr lang="ru-RU" sz="1600" dirty="0" smtClean="0">
              <a:latin typeface="+mj-lt"/>
            </a:rPr>
            <a:t> (ч. 7.3 ст. 3 Закона № 223-ФЗ).</a:t>
          </a:r>
        </a:p>
        <a:p>
          <a:pPr algn="just">
            <a:lnSpc>
              <a:spcPts val="1680"/>
            </a:lnSpc>
            <a:spcAft>
              <a:spcPts val="0"/>
            </a:spcAft>
          </a:pPr>
          <a:endParaRPr lang="ru-RU" sz="1500" dirty="0"/>
        </a:p>
      </dgm:t>
    </dgm:pt>
    <dgm:pt modelId="{2F12BE61-A5D3-4BB8-939E-0DB2AEB339C0}" type="parTrans" cxnId="{7B993287-359F-4F8A-8304-7CFF2B67DA25}">
      <dgm:prSet/>
      <dgm:spPr/>
      <dgm:t>
        <a:bodyPr/>
        <a:lstStyle/>
        <a:p>
          <a:endParaRPr lang="ru-RU"/>
        </a:p>
      </dgm:t>
    </dgm:pt>
    <dgm:pt modelId="{056B837B-BFEC-4F7E-9A7D-C72A112577F4}" type="sibTrans" cxnId="{7B993287-359F-4F8A-8304-7CFF2B67DA25}">
      <dgm:prSet/>
      <dgm:spPr/>
      <dgm:t>
        <a:bodyPr/>
        <a:lstStyle/>
        <a:p>
          <a:endParaRPr lang="ru-RU"/>
        </a:p>
      </dgm:t>
    </dgm:pt>
    <dgm:pt modelId="{45AAB9BD-7E6B-4373-8506-6FE8B33B5E58}">
      <dgm:prSet/>
      <dgm:spPr/>
      <dgm:t>
        <a:bodyPr/>
        <a:lstStyle/>
        <a:p>
          <a:endParaRPr lang="ru-RU"/>
        </a:p>
      </dgm:t>
    </dgm:pt>
    <dgm:pt modelId="{21E16D78-C193-40B5-BD35-4B7AAE7B7161}" type="parTrans" cxnId="{9E533BA3-3F02-46B0-9C72-64C7BEF161A2}">
      <dgm:prSet/>
      <dgm:spPr/>
      <dgm:t>
        <a:bodyPr/>
        <a:lstStyle/>
        <a:p>
          <a:endParaRPr lang="ru-RU"/>
        </a:p>
      </dgm:t>
    </dgm:pt>
    <dgm:pt modelId="{96A7E49F-8A6B-421E-B07C-B2BCB4DA32BA}" type="sibTrans" cxnId="{9E533BA3-3F02-46B0-9C72-64C7BEF161A2}">
      <dgm:prSet/>
      <dgm:spPr/>
      <dgm:t>
        <a:bodyPr/>
        <a:lstStyle/>
        <a:p>
          <a:endParaRPr lang="ru-RU"/>
        </a:p>
      </dgm:t>
    </dgm:pt>
    <dgm:pt modelId="{4C5D1D91-83EC-444F-91D2-ECF387FEC209}">
      <dgm:prSet/>
      <dgm:spPr/>
      <dgm:t>
        <a:bodyPr/>
        <a:lstStyle/>
        <a:p>
          <a:endParaRPr lang="ru-RU"/>
        </a:p>
      </dgm:t>
    </dgm:pt>
    <dgm:pt modelId="{CC4DFD00-2CA5-49B5-82DF-7C104A85146D}" type="parTrans" cxnId="{A584EA4A-0F21-4CCB-A5F5-A10B05F07DC0}">
      <dgm:prSet/>
      <dgm:spPr/>
      <dgm:t>
        <a:bodyPr/>
        <a:lstStyle/>
        <a:p>
          <a:endParaRPr lang="ru-RU"/>
        </a:p>
      </dgm:t>
    </dgm:pt>
    <dgm:pt modelId="{B2C7EC60-E3D9-4CF3-8558-0F70F208880E}" type="sibTrans" cxnId="{A584EA4A-0F21-4CCB-A5F5-A10B05F07DC0}">
      <dgm:prSet/>
      <dgm:spPr/>
      <dgm:t>
        <a:bodyPr/>
        <a:lstStyle/>
        <a:p>
          <a:endParaRPr lang="ru-RU"/>
        </a:p>
      </dgm:t>
    </dgm:pt>
    <dgm:pt modelId="{8FFF9109-5359-42E2-98D2-9677E0BB8121}">
      <dgm:prSet/>
      <dgm:spPr/>
      <dgm:t>
        <a:bodyPr/>
        <a:lstStyle/>
        <a:p>
          <a:endParaRPr lang="ru-RU"/>
        </a:p>
      </dgm:t>
    </dgm:pt>
    <dgm:pt modelId="{84843F8C-F2ED-4802-9B5F-D1F9B3DDE11D}" type="parTrans" cxnId="{C5770513-E324-4920-BCD5-2125FD7B0018}">
      <dgm:prSet/>
      <dgm:spPr/>
      <dgm:t>
        <a:bodyPr/>
        <a:lstStyle/>
        <a:p>
          <a:endParaRPr lang="ru-RU"/>
        </a:p>
      </dgm:t>
    </dgm:pt>
    <dgm:pt modelId="{03476298-FD41-4F21-802A-E596051E7A6C}" type="sibTrans" cxnId="{C5770513-E324-4920-BCD5-2125FD7B0018}">
      <dgm:prSet/>
      <dgm:spPr/>
      <dgm:t>
        <a:bodyPr/>
        <a:lstStyle/>
        <a:p>
          <a:endParaRPr lang="ru-RU"/>
        </a:p>
      </dgm:t>
    </dgm:pt>
    <dgm:pt modelId="{EF0057FF-9755-4468-86DE-1FC8D6A22398}">
      <dgm:prSet/>
      <dgm:spPr/>
      <dgm:t>
        <a:bodyPr/>
        <a:lstStyle/>
        <a:p>
          <a:endParaRPr lang="ru-RU"/>
        </a:p>
      </dgm:t>
    </dgm:pt>
    <dgm:pt modelId="{D610664C-EB3F-4E19-ADF8-2465BE0CF6A6}" type="parTrans" cxnId="{19E4A644-70D2-44D5-8F0B-746DC1A0E764}">
      <dgm:prSet/>
      <dgm:spPr/>
      <dgm:t>
        <a:bodyPr/>
        <a:lstStyle/>
        <a:p>
          <a:endParaRPr lang="ru-RU"/>
        </a:p>
      </dgm:t>
    </dgm:pt>
    <dgm:pt modelId="{2212B8FD-6B91-4708-B45A-230D3262937D}" type="sibTrans" cxnId="{19E4A644-70D2-44D5-8F0B-746DC1A0E764}">
      <dgm:prSet/>
      <dgm:spPr/>
      <dgm:t>
        <a:bodyPr/>
        <a:lstStyle/>
        <a:p>
          <a:endParaRPr lang="ru-RU"/>
        </a:p>
      </dgm:t>
    </dgm:pt>
    <dgm:pt modelId="{4EA98E6C-4753-424A-8AE1-28675D8433B0}">
      <dgm:prSet/>
      <dgm:spPr/>
      <dgm:t>
        <a:bodyPr/>
        <a:lstStyle/>
        <a:p>
          <a:endParaRPr lang="ru-RU"/>
        </a:p>
      </dgm:t>
    </dgm:pt>
    <dgm:pt modelId="{87D3C7EA-59DA-40B9-B5A7-83F80DCBEF57}" type="parTrans" cxnId="{D3CEB572-7587-4C26-818E-4880ED01675B}">
      <dgm:prSet/>
      <dgm:spPr/>
      <dgm:t>
        <a:bodyPr/>
        <a:lstStyle/>
        <a:p>
          <a:endParaRPr lang="ru-RU"/>
        </a:p>
      </dgm:t>
    </dgm:pt>
    <dgm:pt modelId="{BF97228F-0DA6-4EA1-A7FE-51C1FC2548CE}" type="sibTrans" cxnId="{D3CEB572-7587-4C26-818E-4880ED01675B}">
      <dgm:prSet/>
      <dgm:spPr/>
      <dgm:t>
        <a:bodyPr/>
        <a:lstStyle/>
        <a:p>
          <a:endParaRPr lang="ru-RU"/>
        </a:p>
      </dgm:t>
    </dgm:pt>
    <dgm:pt modelId="{7A200193-0D9F-448E-9641-48590D909271}">
      <dgm:prSet/>
      <dgm:spPr/>
      <dgm:t>
        <a:bodyPr/>
        <a:lstStyle/>
        <a:p>
          <a:endParaRPr lang="ru-RU"/>
        </a:p>
      </dgm:t>
    </dgm:pt>
    <dgm:pt modelId="{C0EF7330-1CBE-4543-8E9B-B20690E2FB93}" type="parTrans" cxnId="{D4967D4F-4E86-4D7D-8CFD-B38B789A8AC8}">
      <dgm:prSet/>
      <dgm:spPr/>
      <dgm:t>
        <a:bodyPr/>
        <a:lstStyle/>
        <a:p>
          <a:endParaRPr lang="ru-RU"/>
        </a:p>
      </dgm:t>
    </dgm:pt>
    <dgm:pt modelId="{26F91CD3-6A10-4A0F-8144-5835B4E309B1}" type="sibTrans" cxnId="{D4967D4F-4E86-4D7D-8CFD-B38B789A8AC8}">
      <dgm:prSet/>
      <dgm:spPr/>
      <dgm:t>
        <a:bodyPr/>
        <a:lstStyle/>
        <a:p>
          <a:endParaRPr lang="ru-RU"/>
        </a:p>
      </dgm:t>
    </dgm:pt>
    <dgm:pt modelId="{074C07E1-FE2F-4C31-9E5B-69AB4316D2D2}">
      <dgm:prSet/>
      <dgm:spPr/>
      <dgm:t>
        <a:bodyPr/>
        <a:lstStyle/>
        <a:p>
          <a:endParaRPr lang="ru-RU"/>
        </a:p>
      </dgm:t>
    </dgm:pt>
    <dgm:pt modelId="{32C6F19F-4945-4C04-9509-C320FEF524E2}" type="parTrans" cxnId="{38F3BBB5-1139-4FA6-BCEE-F9C2686F2F24}">
      <dgm:prSet/>
      <dgm:spPr/>
      <dgm:t>
        <a:bodyPr/>
        <a:lstStyle/>
        <a:p>
          <a:endParaRPr lang="ru-RU"/>
        </a:p>
      </dgm:t>
    </dgm:pt>
    <dgm:pt modelId="{99B0D4F2-4842-4DD3-8558-18199CC989EF}" type="sibTrans" cxnId="{38F3BBB5-1139-4FA6-BCEE-F9C2686F2F24}">
      <dgm:prSet/>
      <dgm:spPr/>
      <dgm:t>
        <a:bodyPr/>
        <a:lstStyle/>
        <a:p>
          <a:endParaRPr lang="ru-RU"/>
        </a:p>
      </dgm:t>
    </dgm:pt>
    <dgm:pt modelId="{6857F63F-6B91-45E6-A929-760D5E510E9C}">
      <dgm:prSet/>
      <dgm:spPr/>
      <dgm:t>
        <a:bodyPr/>
        <a:lstStyle/>
        <a:p>
          <a:endParaRPr lang="ru-RU"/>
        </a:p>
      </dgm:t>
    </dgm:pt>
    <dgm:pt modelId="{52D492F3-E7E6-46C7-978E-964BB5B10AD6}" type="parTrans" cxnId="{14BF577C-855D-4C45-AAB4-7D32B600C8ED}">
      <dgm:prSet/>
      <dgm:spPr/>
      <dgm:t>
        <a:bodyPr/>
        <a:lstStyle/>
        <a:p>
          <a:endParaRPr lang="ru-RU"/>
        </a:p>
      </dgm:t>
    </dgm:pt>
    <dgm:pt modelId="{2EB9FD90-7417-4F60-80A9-A0A1C4810580}" type="sibTrans" cxnId="{14BF577C-855D-4C45-AAB4-7D32B600C8ED}">
      <dgm:prSet/>
      <dgm:spPr/>
      <dgm:t>
        <a:bodyPr/>
        <a:lstStyle/>
        <a:p>
          <a:endParaRPr lang="ru-RU"/>
        </a:p>
      </dgm:t>
    </dgm:pt>
    <dgm:pt modelId="{EB7B8D8A-D280-4D59-A98B-A6DE7186BC84}">
      <dgm:prSet/>
      <dgm:spPr/>
      <dgm:t>
        <a:bodyPr/>
        <a:lstStyle/>
        <a:p>
          <a:endParaRPr lang="ru-RU"/>
        </a:p>
      </dgm:t>
    </dgm:pt>
    <dgm:pt modelId="{E62406BF-52CD-4758-A866-96EDE44A76A7}" type="parTrans" cxnId="{F37BF05A-FF92-4A5A-AB2D-CA2A1E387822}">
      <dgm:prSet/>
      <dgm:spPr/>
      <dgm:t>
        <a:bodyPr/>
        <a:lstStyle/>
        <a:p>
          <a:endParaRPr lang="ru-RU"/>
        </a:p>
      </dgm:t>
    </dgm:pt>
    <dgm:pt modelId="{4168FF99-099E-425E-9B2D-2F9E75744FAE}" type="sibTrans" cxnId="{F37BF05A-FF92-4A5A-AB2D-CA2A1E387822}">
      <dgm:prSet/>
      <dgm:spPr/>
      <dgm:t>
        <a:bodyPr/>
        <a:lstStyle/>
        <a:p>
          <a:endParaRPr lang="ru-RU"/>
        </a:p>
      </dgm:t>
    </dgm:pt>
    <dgm:pt modelId="{8F751144-EB91-473F-A623-D94835788BC9}">
      <dgm:prSet/>
      <dgm:spPr/>
      <dgm:t>
        <a:bodyPr/>
        <a:lstStyle/>
        <a:p>
          <a:endParaRPr lang="ru-RU"/>
        </a:p>
      </dgm:t>
    </dgm:pt>
    <dgm:pt modelId="{3BF5189D-3E86-483C-B687-D9B1C8E4FF4B}" type="parTrans" cxnId="{291DDE52-7B22-408C-8FF2-B0ABCEFE0000}">
      <dgm:prSet/>
      <dgm:spPr/>
      <dgm:t>
        <a:bodyPr/>
        <a:lstStyle/>
        <a:p>
          <a:endParaRPr lang="ru-RU"/>
        </a:p>
      </dgm:t>
    </dgm:pt>
    <dgm:pt modelId="{F9FC2AA6-8D93-420A-B664-92D2E9565C9D}" type="sibTrans" cxnId="{291DDE52-7B22-408C-8FF2-B0ABCEFE0000}">
      <dgm:prSet/>
      <dgm:spPr/>
      <dgm:t>
        <a:bodyPr/>
        <a:lstStyle/>
        <a:p>
          <a:endParaRPr lang="ru-RU"/>
        </a:p>
      </dgm:t>
    </dgm:pt>
    <dgm:pt modelId="{5FD5360F-5ACD-4838-AC35-785BDBE2F23D}">
      <dgm:prSet/>
      <dgm:spPr/>
      <dgm:t>
        <a:bodyPr/>
        <a:lstStyle/>
        <a:p>
          <a:endParaRPr lang="ru-RU"/>
        </a:p>
      </dgm:t>
    </dgm:pt>
    <dgm:pt modelId="{BF99030B-6ACA-479D-AF9D-80F163E9AD8A}" type="parTrans" cxnId="{6FFB4A4A-C5BB-4406-9511-D3473E49254E}">
      <dgm:prSet/>
      <dgm:spPr/>
      <dgm:t>
        <a:bodyPr/>
        <a:lstStyle/>
        <a:p>
          <a:endParaRPr lang="ru-RU"/>
        </a:p>
      </dgm:t>
    </dgm:pt>
    <dgm:pt modelId="{E29E2951-023D-4E77-8753-E63D0B4B0078}" type="sibTrans" cxnId="{6FFB4A4A-C5BB-4406-9511-D3473E49254E}">
      <dgm:prSet/>
      <dgm:spPr/>
      <dgm:t>
        <a:bodyPr/>
        <a:lstStyle/>
        <a:p>
          <a:endParaRPr lang="ru-RU"/>
        </a:p>
      </dgm:t>
    </dgm:pt>
    <dgm:pt modelId="{61343EB5-7C7A-4EB9-8B17-75C072F204A5}">
      <dgm:prSet/>
      <dgm:spPr/>
      <dgm:t>
        <a:bodyPr/>
        <a:lstStyle/>
        <a:p>
          <a:endParaRPr lang="ru-RU"/>
        </a:p>
      </dgm:t>
    </dgm:pt>
    <dgm:pt modelId="{B567431A-5CC8-4BEE-A7D8-C48C6BBD7FA5}" type="parTrans" cxnId="{78E59ECE-2CBE-4058-A1E6-00370B90C4ED}">
      <dgm:prSet/>
      <dgm:spPr/>
      <dgm:t>
        <a:bodyPr/>
        <a:lstStyle/>
        <a:p>
          <a:endParaRPr lang="ru-RU"/>
        </a:p>
      </dgm:t>
    </dgm:pt>
    <dgm:pt modelId="{893DDA55-187A-44DC-97ED-BF98EB01ACB5}" type="sibTrans" cxnId="{78E59ECE-2CBE-4058-A1E6-00370B90C4ED}">
      <dgm:prSet/>
      <dgm:spPr/>
      <dgm:t>
        <a:bodyPr/>
        <a:lstStyle/>
        <a:p>
          <a:endParaRPr lang="ru-RU"/>
        </a:p>
      </dgm:t>
    </dgm:pt>
    <dgm:pt modelId="{758F3FE2-63ED-4FA1-9C01-B4FE8246A6D1}">
      <dgm:prSet/>
      <dgm:spPr/>
      <dgm:t>
        <a:bodyPr/>
        <a:lstStyle/>
        <a:p>
          <a:endParaRPr lang="ru-RU"/>
        </a:p>
      </dgm:t>
    </dgm:pt>
    <dgm:pt modelId="{C867174F-5A43-465D-8053-DE038B139664}" type="parTrans" cxnId="{24E76AD4-A5C5-476B-853A-946ACDF4B12E}">
      <dgm:prSet/>
      <dgm:spPr/>
      <dgm:t>
        <a:bodyPr/>
        <a:lstStyle/>
        <a:p>
          <a:endParaRPr lang="ru-RU"/>
        </a:p>
      </dgm:t>
    </dgm:pt>
    <dgm:pt modelId="{35166704-6D89-4CC2-A10E-BDD36A9EF413}" type="sibTrans" cxnId="{24E76AD4-A5C5-476B-853A-946ACDF4B12E}">
      <dgm:prSet/>
      <dgm:spPr/>
      <dgm:t>
        <a:bodyPr/>
        <a:lstStyle/>
        <a:p>
          <a:endParaRPr lang="ru-RU"/>
        </a:p>
      </dgm:t>
    </dgm:pt>
    <dgm:pt modelId="{9DF2BA0C-D340-419F-93E5-73B12A4E0453}">
      <dgm:prSet/>
      <dgm:spPr/>
      <dgm:t>
        <a:bodyPr/>
        <a:lstStyle/>
        <a:p>
          <a:endParaRPr lang="ru-RU"/>
        </a:p>
      </dgm:t>
    </dgm:pt>
    <dgm:pt modelId="{A8DAF9CE-07FA-4179-996D-E5C3A9404692}" type="parTrans" cxnId="{2004FB0F-AE71-4C25-A690-384E04082AE7}">
      <dgm:prSet/>
      <dgm:spPr/>
      <dgm:t>
        <a:bodyPr/>
        <a:lstStyle/>
        <a:p>
          <a:endParaRPr lang="ru-RU"/>
        </a:p>
      </dgm:t>
    </dgm:pt>
    <dgm:pt modelId="{C662B05B-7922-417E-8683-B1BD3B3E6BAD}" type="sibTrans" cxnId="{2004FB0F-AE71-4C25-A690-384E04082AE7}">
      <dgm:prSet/>
      <dgm:spPr/>
      <dgm:t>
        <a:bodyPr/>
        <a:lstStyle/>
        <a:p>
          <a:endParaRPr lang="ru-RU"/>
        </a:p>
      </dgm:t>
    </dgm:pt>
    <dgm:pt modelId="{DDAB6751-7131-4E4F-8D8C-403BC7F7B705}">
      <dgm:prSet/>
      <dgm:spPr/>
      <dgm:t>
        <a:bodyPr/>
        <a:lstStyle/>
        <a:p>
          <a:endParaRPr lang="ru-RU"/>
        </a:p>
      </dgm:t>
    </dgm:pt>
    <dgm:pt modelId="{553CD2DB-6512-4EDC-AD34-E5655CE9341A}" type="parTrans" cxnId="{E0643B9C-92EF-4590-8FF7-2469E4A4445F}">
      <dgm:prSet/>
      <dgm:spPr/>
      <dgm:t>
        <a:bodyPr/>
        <a:lstStyle/>
        <a:p>
          <a:endParaRPr lang="ru-RU"/>
        </a:p>
      </dgm:t>
    </dgm:pt>
    <dgm:pt modelId="{78A7ABFA-C73D-40EE-B393-227D0EFB176F}" type="sibTrans" cxnId="{E0643B9C-92EF-4590-8FF7-2469E4A4445F}">
      <dgm:prSet/>
      <dgm:spPr/>
      <dgm:t>
        <a:bodyPr/>
        <a:lstStyle/>
        <a:p>
          <a:endParaRPr lang="ru-RU"/>
        </a:p>
      </dgm:t>
    </dgm:pt>
    <dgm:pt modelId="{8A2B3C6D-2480-4A53-A974-9BD4DA0ED00D}">
      <dgm:prSet/>
      <dgm:spPr/>
      <dgm:t>
        <a:bodyPr/>
        <a:lstStyle/>
        <a:p>
          <a:endParaRPr lang="ru-RU"/>
        </a:p>
      </dgm:t>
    </dgm:pt>
    <dgm:pt modelId="{4D8B1813-F063-4BC9-89B0-A5178E50F8CF}" type="parTrans" cxnId="{5291776C-E36D-4A26-8852-51C0B0EA9FE6}">
      <dgm:prSet/>
      <dgm:spPr/>
      <dgm:t>
        <a:bodyPr/>
        <a:lstStyle/>
        <a:p>
          <a:endParaRPr lang="ru-RU"/>
        </a:p>
      </dgm:t>
    </dgm:pt>
    <dgm:pt modelId="{AE6C4270-1A4A-42F2-AEA4-46B971A5AE55}" type="sibTrans" cxnId="{5291776C-E36D-4A26-8852-51C0B0EA9FE6}">
      <dgm:prSet/>
      <dgm:spPr/>
      <dgm:t>
        <a:bodyPr/>
        <a:lstStyle/>
        <a:p>
          <a:endParaRPr lang="ru-RU"/>
        </a:p>
      </dgm:t>
    </dgm:pt>
    <dgm:pt modelId="{10E4E482-0995-4EA7-9C2A-2AFE1B780792}">
      <dgm:prSet/>
      <dgm:spPr/>
      <dgm:t>
        <a:bodyPr/>
        <a:lstStyle/>
        <a:p>
          <a:endParaRPr lang="ru-RU"/>
        </a:p>
      </dgm:t>
    </dgm:pt>
    <dgm:pt modelId="{0B4595A5-3863-435A-A28B-A1582B98E036}" type="parTrans" cxnId="{8A3A8BA6-983B-4B71-92BD-31AD03BED38A}">
      <dgm:prSet/>
      <dgm:spPr/>
      <dgm:t>
        <a:bodyPr/>
        <a:lstStyle/>
        <a:p>
          <a:endParaRPr lang="ru-RU"/>
        </a:p>
      </dgm:t>
    </dgm:pt>
    <dgm:pt modelId="{99000954-4311-47E7-817E-2C598D094574}" type="sibTrans" cxnId="{8A3A8BA6-983B-4B71-92BD-31AD03BED38A}">
      <dgm:prSet/>
      <dgm:spPr/>
      <dgm:t>
        <a:bodyPr/>
        <a:lstStyle/>
        <a:p>
          <a:endParaRPr lang="ru-RU"/>
        </a:p>
      </dgm:t>
    </dgm:pt>
    <dgm:pt modelId="{095396E4-30B8-4905-99B7-8B34F4A76A96}">
      <dgm:prSet/>
      <dgm:spPr/>
      <dgm:t>
        <a:bodyPr/>
        <a:lstStyle/>
        <a:p>
          <a:endParaRPr lang="ru-RU"/>
        </a:p>
      </dgm:t>
    </dgm:pt>
    <dgm:pt modelId="{CF06042F-C8C3-49BB-A586-EE49082D0B0B}" type="parTrans" cxnId="{B8EBC141-1258-4825-A490-4DD125969E0E}">
      <dgm:prSet/>
      <dgm:spPr/>
      <dgm:t>
        <a:bodyPr/>
        <a:lstStyle/>
        <a:p>
          <a:endParaRPr lang="ru-RU"/>
        </a:p>
      </dgm:t>
    </dgm:pt>
    <dgm:pt modelId="{E448E843-773F-4FB4-A48E-605851955759}" type="sibTrans" cxnId="{B8EBC141-1258-4825-A490-4DD125969E0E}">
      <dgm:prSet/>
      <dgm:spPr/>
      <dgm:t>
        <a:bodyPr/>
        <a:lstStyle/>
        <a:p>
          <a:endParaRPr lang="ru-RU"/>
        </a:p>
      </dgm:t>
    </dgm:pt>
    <dgm:pt modelId="{3A56275D-FCC8-48E1-9273-653265DF3049}" type="pres">
      <dgm:prSet presAssocID="{32FF4698-961E-469B-BC79-ED1D96FC43A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13AD9F-1436-488F-864C-ED32AE6BC709}" type="pres">
      <dgm:prSet presAssocID="{30657D41-10BC-46F4-8BE4-7AAE7C190920}" presName="upArrow" presStyleLbl="node1" presStyleIdx="0" presStyleCnt="2" custLinFactNeighborX="8282" custLinFactNeighborY="701"/>
      <dgm:spPr/>
    </dgm:pt>
    <dgm:pt modelId="{0222E8CF-AE97-4CF4-A400-0DA871DE590B}" type="pres">
      <dgm:prSet presAssocID="{30657D41-10BC-46F4-8BE4-7AAE7C190920}" presName="upArrowText" presStyleLbl="revTx" presStyleIdx="0" presStyleCnt="2" custScaleX="172618" custScaleY="95530" custLinFactNeighborX="-3138" custLinFactNeighborY="8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2AB54D-182A-46DF-B94F-C9F5B13EE55D}" type="pres">
      <dgm:prSet presAssocID="{F0AE3D94-A250-4CB4-8209-BF6BA1CA97F1}" presName="downArrow" presStyleLbl="node1" presStyleIdx="1" presStyleCnt="2" custLinFactNeighborX="3166" custLinFactNeighborY="718"/>
      <dgm:spPr/>
    </dgm:pt>
    <dgm:pt modelId="{BEAC7DBF-23CB-49CA-9E9F-2966B0FF2A81}" type="pres">
      <dgm:prSet presAssocID="{F0AE3D94-A250-4CB4-8209-BF6BA1CA97F1}" presName="downArrowText" presStyleLbl="revTx" presStyleIdx="1" presStyleCnt="2" custScaleX="174729" custScaleY="128010" custLinFactNeighborX="-21871" custLinFactNeighborY="26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04FB0F-AE71-4C25-A690-384E04082AE7}" srcId="{32FF4698-961E-469B-BC79-ED1D96FC43AC}" destId="{9DF2BA0C-D340-419F-93E5-73B12A4E0453}" srcOrd="15" destOrd="0" parTransId="{A8DAF9CE-07FA-4179-996D-E5C3A9404692}" sibTransId="{C662B05B-7922-417E-8683-B1BD3B3E6BAD}"/>
    <dgm:cxn modelId="{8A3A8BA6-983B-4B71-92BD-31AD03BED38A}" srcId="{32FF4698-961E-469B-BC79-ED1D96FC43AC}" destId="{10E4E482-0995-4EA7-9C2A-2AFE1B780792}" srcOrd="18" destOrd="0" parTransId="{0B4595A5-3863-435A-A28B-A1582B98E036}" sibTransId="{99000954-4311-47E7-817E-2C598D094574}"/>
    <dgm:cxn modelId="{D3CEB572-7587-4C26-818E-4880ED01675B}" srcId="{32FF4698-961E-469B-BC79-ED1D96FC43AC}" destId="{4EA98E6C-4753-424A-8AE1-28675D8433B0}" srcOrd="6" destOrd="0" parTransId="{87D3C7EA-59DA-40B9-B5A7-83F80DCBEF57}" sibTransId="{BF97228F-0DA6-4EA1-A7FE-51C1FC2548CE}"/>
    <dgm:cxn modelId="{F37BF05A-FF92-4A5A-AB2D-CA2A1E387822}" srcId="{32FF4698-961E-469B-BC79-ED1D96FC43AC}" destId="{EB7B8D8A-D280-4D59-A98B-A6DE7186BC84}" srcOrd="10" destOrd="0" parTransId="{E62406BF-52CD-4758-A866-96EDE44A76A7}" sibTransId="{4168FF99-099E-425E-9B2D-2F9E75744FAE}"/>
    <dgm:cxn modelId="{7B993287-359F-4F8A-8304-7CFF2B67DA25}" srcId="{32FF4698-961E-469B-BC79-ED1D96FC43AC}" destId="{F0AE3D94-A250-4CB4-8209-BF6BA1CA97F1}" srcOrd="1" destOrd="0" parTransId="{2F12BE61-A5D3-4BB8-939E-0DB2AEB339C0}" sibTransId="{056B837B-BFEC-4F7E-9A7D-C72A112577F4}"/>
    <dgm:cxn modelId="{B8EBC141-1258-4825-A490-4DD125969E0E}" srcId="{32FF4698-961E-469B-BC79-ED1D96FC43AC}" destId="{095396E4-30B8-4905-99B7-8B34F4A76A96}" srcOrd="19" destOrd="0" parTransId="{CF06042F-C8C3-49BB-A586-EE49082D0B0B}" sibTransId="{E448E843-773F-4FB4-A48E-605851955759}"/>
    <dgm:cxn modelId="{5291776C-E36D-4A26-8852-51C0B0EA9FE6}" srcId="{32FF4698-961E-469B-BC79-ED1D96FC43AC}" destId="{8A2B3C6D-2480-4A53-A974-9BD4DA0ED00D}" srcOrd="17" destOrd="0" parTransId="{4D8B1813-F063-4BC9-89B0-A5178E50F8CF}" sibTransId="{AE6C4270-1A4A-42F2-AEA4-46B971A5AE55}"/>
    <dgm:cxn modelId="{9E533BA3-3F02-46B0-9C72-64C7BEF161A2}" srcId="{32FF4698-961E-469B-BC79-ED1D96FC43AC}" destId="{45AAB9BD-7E6B-4373-8506-6FE8B33B5E58}" srcOrd="2" destOrd="0" parTransId="{21E16D78-C193-40B5-BD35-4B7AAE7B7161}" sibTransId="{96A7E49F-8A6B-421E-B07C-B2BCB4DA32BA}"/>
    <dgm:cxn modelId="{78E59ECE-2CBE-4058-A1E6-00370B90C4ED}" srcId="{32FF4698-961E-469B-BC79-ED1D96FC43AC}" destId="{61343EB5-7C7A-4EB9-8B17-75C072F204A5}" srcOrd="13" destOrd="0" parTransId="{B567431A-5CC8-4BEE-A7D8-C48C6BBD7FA5}" sibTransId="{893DDA55-187A-44DC-97ED-BF98EB01ACB5}"/>
    <dgm:cxn modelId="{A584EA4A-0F21-4CCB-A5F5-A10B05F07DC0}" srcId="{32FF4698-961E-469B-BC79-ED1D96FC43AC}" destId="{4C5D1D91-83EC-444F-91D2-ECF387FEC209}" srcOrd="3" destOrd="0" parTransId="{CC4DFD00-2CA5-49B5-82DF-7C104A85146D}" sibTransId="{B2C7EC60-E3D9-4CF3-8558-0F70F208880E}"/>
    <dgm:cxn modelId="{19E4A644-70D2-44D5-8F0B-746DC1A0E764}" srcId="{32FF4698-961E-469B-BC79-ED1D96FC43AC}" destId="{EF0057FF-9755-4468-86DE-1FC8D6A22398}" srcOrd="5" destOrd="0" parTransId="{D610664C-EB3F-4E19-ADF8-2465BE0CF6A6}" sibTransId="{2212B8FD-6B91-4708-B45A-230D3262937D}"/>
    <dgm:cxn modelId="{2339994E-36D9-4C42-80C5-9561A11CDBE9}" type="presOf" srcId="{F0AE3D94-A250-4CB4-8209-BF6BA1CA97F1}" destId="{BEAC7DBF-23CB-49CA-9E9F-2966B0FF2A81}" srcOrd="0" destOrd="0" presId="urn:microsoft.com/office/officeart/2005/8/layout/arrow4"/>
    <dgm:cxn modelId="{5A7EFBB4-1F7D-4FF0-B2D6-379BC917C824}" srcId="{32FF4698-961E-469B-BC79-ED1D96FC43AC}" destId="{30657D41-10BC-46F4-8BE4-7AAE7C190920}" srcOrd="0" destOrd="0" parTransId="{2C20B2CB-DDC5-4E1D-B03C-655C69B69E25}" sibTransId="{8C27B111-5A38-4FD5-93A7-135D9FE5E493}"/>
    <dgm:cxn modelId="{E0643B9C-92EF-4590-8FF7-2469E4A4445F}" srcId="{32FF4698-961E-469B-BC79-ED1D96FC43AC}" destId="{DDAB6751-7131-4E4F-8D8C-403BC7F7B705}" srcOrd="16" destOrd="0" parTransId="{553CD2DB-6512-4EDC-AD34-E5655CE9341A}" sibTransId="{78A7ABFA-C73D-40EE-B393-227D0EFB176F}"/>
    <dgm:cxn modelId="{D4967D4F-4E86-4D7D-8CFD-B38B789A8AC8}" srcId="{32FF4698-961E-469B-BC79-ED1D96FC43AC}" destId="{7A200193-0D9F-448E-9641-48590D909271}" srcOrd="7" destOrd="0" parTransId="{C0EF7330-1CBE-4543-8E9B-B20690E2FB93}" sibTransId="{26F91CD3-6A10-4A0F-8144-5835B4E309B1}"/>
    <dgm:cxn modelId="{6CE105D4-5D8B-4367-8FAA-4F69198B595C}" type="presOf" srcId="{32FF4698-961E-469B-BC79-ED1D96FC43AC}" destId="{3A56275D-FCC8-48E1-9273-653265DF3049}" srcOrd="0" destOrd="0" presId="urn:microsoft.com/office/officeart/2005/8/layout/arrow4"/>
    <dgm:cxn modelId="{C5770513-E324-4920-BCD5-2125FD7B0018}" srcId="{32FF4698-961E-469B-BC79-ED1D96FC43AC}" destId="{8FFF9109-5359-42E2-98D2-9677E0BB8121}" srcOrd="4" destOrd="0" parTransId="{84843F8C-F2ED-4802-9B5F-D1F9B3DDE11D}" sibTransId="{03476298-FD41-4F21-802A-E596051E7A6C}"/>
    <dgm:cxn modelId="{291DDE52-7B22-408C-8FF2-B0ABCEFE0000}" srcId="{32FF4698-961E-469B-BC79-ED1D96FC43AC}" destId="{8F751144-EB91-473F-A623-D94835788BC9}" srcOrd="11" destOrd="0" parTransId="{3BF5189D-3E86-483C-B687-D9B1C8E4FF4B}" sibTransId="{F9FC2AA6-8D93-420A-B664-92D2E9565C9D}"/>
    <dgm:cxn modelId="{38F3BBB5-1139-4FA6-BCEE-F9C2686F2F24}" srcId="{32FF4698-961E-469B-BC79-ED1D96FC43AC}" destId="{074C07E1-FE2F-4C31-9E5B-69AB4316D2D2}" srcOrd="8" destOrd="0" parTransId="{32C6F19F-4945-4C04-9509-C320FEF524E2}" sibTransId="{99B0D4F2-4842-4DD3-8558-18199CC989EF}"/>
    <dgm:cxn modelId="{252D24DD-5991-4CE5-ACBD-7D5145489C0A}" type="presOf" srcId="{30657D41-10BC-46F4-8BE4-7AAE7C190920}" destId="{0222E8CF-AE97-4CF4-A400-0DA871DE590B}" srcOrd="0" destOrd="0" presId="urn:microsoft.com/office/officeart/2005/8/layout/arrow4"/>
    <dgm:cxn modelId="{24E76AD4-A5C5-476B-853A-946ACDF4B12E}" srcId="{32FF4698-961E-469B-BC79-ED1D96FC43AC}" destId="{758F3FE2-63ED-4FA1-9C01-B4FE8246A6D1}" srcOrd="14" destOrd="0" parTransId="{C867174F-5A43-465D-8053-DE038B139664}" sibTransId="{35166704-6D89-4CC2-A10E-BDD36A9EF413}"/>
    <dgm:cxn modelId="{14BF577C-855D-4C45-AAB4-7D32B600C8ED}" srcId="{32FF4698-961E-469B-BC79-ED1D96FC43AC}" destId="{6857F63F-6B91-45E6-A929-760D5E510E9C}" srcOrd="9" destOrd="0" parTransId="{52D492F3-E7E6-46C7-978E-964BB5B10AD6}" sibTransId="{2EB9FD90-7417-4F60-80A9-A0A1C4810580}"/>
    <dgm:cxn modelId="{6FFB4A4A-C5BB-4406-9511-D3473E49254E}" srcId="{32FF4698-961E-469B-BC79-ED1D96FC43AC}" destId="{5FD5360F-5ACD-4838-AC35-785BDBE2F23D}" srcOrd="12" destOrd="0" parTransId="{BF99030B-6ACA-479D-AF9D-80F163E9AD8A}" sibTransId="{E29E2951-023D-4E77-8753-E63D0B4B0078}"/>
    <dgm:cxn modelId="{8BDD585C-0FB7-4725-BDE1-1885AFB435ED}" type="presParOf" srcId="{3A56275D-FCC8-48E1-9273-653265DF3049}" destId="{8413AD9F-1436-488F-864C-ED32AE6BC709}" srcOrd="0" destOrd="0" presId="urn:microsoft.com/office/officeart/2005/8/layout/arrow4"/>
    <dgm:cxn modelId="{58F77187-6EB0-4B91-BA23-84C3E401FF77}" type="presParOf" srcId="{3A56275D-FCC8-48E1-9273-653265DF3049}" destId="{0222E8CF-AE97-4CF4-A400-0DA871DE590B}" srcOrd="1" destOrd="0" presId="urn:microsoft.com/office/officeart/2005/8/layout/arrow4"/>
    <dgm:cxn modelId="{5A3F9A62-B170-4F08-9E5D-14863F6B63FA}" type="presParOf" srcId="{3A56275D-FCC8-48E1-9273-653265DF3049}" destId="{D52AB54D-182A-46DF-B94F-C9F5B13EE55D}" srcOrd="2" destOrd="0" presId="urn:microsoft.com/office/officeart/2005/8/layout/arrow4"/>
    <dgm:cxn modelId="{C4ADE53F-B335-400E-BCB0-E451B48788BE}" type="presParOf" srcId="{3A56275D-FCC8-48E1-9273-653265DF3049}" destId="{BEAC7DBF-23CB-49CA-9E9F-2966B0FF2A81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EDB45C-069A-483F-8E3C-53752F2BF8CE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A65835-BC90-4D23-90BD-4C07DEB92406}">
      <dgm:prSet phldrT="[Текст]" custT="1"/>
      <dgm:spPr/>
      <dgm:t>
        <a:bodyPr/>
        <a:lstStyle/>
        <a:p>
          <a:r>
            <a:rPr lang="ru-RU" sz="2800" dirty="0" smtClean="0"/>
            <a:t>1.</a:t>
          </a:r>
          <a:endParaRPr lang="ru-RU" sz="2800" dirty="0"/>
        </a:p>
      </dgm:t>
    </dgm:pt>
    <dgm:pt modelId="{C8D4C9E1-8639-45E2-A32F-9CB614F8186B}" type="parTrans" cxnId="{61E31C03-43F1-4801-A2D9-99AF55C2E099}">
      <dgm:prSet/>
      <dgm:spPr/>
      <dgm:t>
        <a:bodyPr/>
        <a:lstStyle/>
        <a:p>
          <a:endParaRPr lang="ru-RU"/>
        </a:p>
      </dgm:t>
    </dgm:pt>
    <dgm:pt modelId="{50D24A42-7AC8-42F7-BAC5-9480F12F7FF7}" type="sibTrans" cxnId="{61E31C03-43F1-4801-A2D9-99AF55C2E099}">
      <dgm:prSet/>
      <dgm:spPr/>
      <dgm:t>
        <a:bodyPr/>
        <a:lstStyle/>
        <a:p>
          <a:endParaRPr lang="ru-RU"/>
        </a:p>
      </dgm:t>
    </dgm:pt>
    <dgm:pt modelId="{2C21A7BB-51E1-40D1-B923-F6112748ED9C}">
      <dgm:prSet phldrT="[Текст]" custT="1"/>
      <dgm:spPr/>
      <dgm:t>
        <a:bodyPr/>
        <a:lstStyle/>
        <a:p>
          <a:r>
            <a:rPr lang="ru-RU" sz="1600" dirty="0" smtClean="0">
              <a:latin typeface="Book Antiqua" pitchFamily="18" charset="0"/>
            </a:rPr>
            <a:t>Необходимо разделять понятия «конфликт интересов» в Федеральном законе  № 273-ФЗ   и Федеральном законе № 44-ФЗ, Федеральном законе № 223-ФЗ</a:t>
          </a:r>
          <a:endParaRPr lang="ru-RU" sz="1600" dirty="0">
            <a:latin typeface="Book Antiqua" pitchFamily="18" charset="0"/>
          </a:endParaRPr>
        </a:p>
      </dgm:t>
    </dgm:pt>
    <dgm:pt modelId="{118154D1-D187-4080-9D2E-0BE6C4F63AAE}" type="parTrans" cxnId="{835C7138-30B2-49CF-888C-CFCBDB06E7A3}">
      <dgm:prSet/>
      <dgm:spPr/>
      <dgm:t>
        <a:bodyPr/>
        <a:lstStyle/>
        <a:p>
          <a:endParaRPr lang="ru-RU"/>
        </a:p>
      </dgm:t>
    </dgm:pt>
    <dgm:pt modelId="{83F59557-3ED4-41BA-A69E-967FD963D0C9}" type="sibTrans" cxnId="{835C7138-30B2-49CF-888C-CFCBDB06E7A3}">
      <dgm:prSet/>
      <dgm:spPr/>
      <dgm:t>
        <a:bodyPr/>
        <a:lstStyle/>
        <a:p>
          <a:endParaRPr lang="ru-RU"/>
        </a:p>
      </dgm:t>
    </dgm:pt>
    <dgm:pt modelId="{38CFB32E-E78B-4544-A21E-07402EA5445F}">
      <dgm:prSet phldrT="[Текст]" custT="1"/>
      <dgm:spPr/>
      <dgm:t>
        <a:bodyPr/>
        <a:lstStyle/>
        <a:p>
          <a:endParaRPr lang="ru-RU" sz="2800" dirty="0" smtClean="0"/>
        </a:p>
        <a:p>
          <a:r>
            <a:rPr lang="ru-RU" sz="2800" dirty="0" smtClean="0"/>
            <a:t>2.</a:t>
          </a:r>
        </a:p>
        <a:p>
          <a:endParaRPr lang="ru-RU" sz="500" dirty="0"/>
        </a:p>
      </dgm:t>
    </dgm:pt>
    <dgm:pt modelId="{9F6E7248-6D42-48D6-93F0-56376CAEBB2D}" type="parTrans" cxnId="{9F9C8427-F6C2-4BE7-8EED-0B68AC300CCE}">
      <dgm:prSet/>
      <dgm:spPr/>
      <dgm:t>
        <a:bodyPr/>
        <a:lstStyle/>
        <a:p>
          <a:endParaRPr lang="ru-RU"/>
        </a:p>
      </dgm:t>
    </dgm:pt>
    <dgm:pt modelId="{89C6D27D-E402-47E8-A8C7-5AE06ED93103}" type="sibTrans" cxnId="{9F9C8427-F6C2-4BE7-8EED-0B68AC300CCE}">
      <dgm:prSet/>
      <dgm:spPr/>
      <dgm:t>
        <a:bodyPr/>
        <a:lstStyle/>
        <a:p>
          <a:endParaRPr lang="ru-RU"/>
        </a:p>
      </dgm:t>
    </dgm:pt>
    <dgm:pt modelId="{52E866F1-753A-4375-B1BD-7E15E5E2DD8B}">
      <dgm:prSet phldrT="[Текст]" custT="1"/>
      <dgm:spPr/>
      <dgm:t>
        <a:bodyPr/>
        <a:lstStyle/>
        <a:p>
          <a:r>
            <a:rPr lang="ru-RU" sz="1600" dirty="0" smtClean="0">
              <a:latin typeface="Book Antiqua" pitchFamily="18" charset="0"/>
            </a:rPr>
            <a:t>Для целей антикоррупционного законодательства используется понятие «конфликт интересов», установленное в Федеральном законе </a:t>
          </a:r>
          <a:r>
            <a:rPr lang="ru-RU" sz="1600" dirty="0" smtClean="0">
              <a:latin typeface="Book Antiqua" pitchFamily="18" charset="0"/>
            </a:rPr>
            <a:t>№ 273-ФЗ</a:t>
          </a:r>
          <a:endParaRPr lang="ru-RU" sz="1600" dirty="0">
            <a:latin typeface="Book Antiqua" pitchFamily="18" charset="0"/>
          </a:endParaRPr>
        </a:p>
      </dgm:t>
    </dgm:pt>
    <dgm:pt modelId="{A6116F71-DECA-4CB7-BE42-3930E8C74195}" type="parTrans" cxnId="{B7DE9E98-9919-4FD5-8F45-89D3E28CBABC}">
      <dgm:prSet/>
      <dgm:spPr/>
      <dgm:t>
        <a:bodyPr/>
        <a:lstStyle/>
        <a:p>
          <a:endParaRPr lang="ru-RU"/>
        </a:p>
      </dgm:t>
    </dgm:pt>
    <dgm:pt modelId="{1ED4143A-7AC7-40E3-AE59-50562E392A77}" type="sibTrans" cxnId="{B7DE9E98-9919-4FD5-8F45-89D3E28CBABC}">
      <dgm:prSet/>
      <dgm:spPr/>
      <dgm:t>
        <a:bodyPr/>
        <a:lstStyle/>
        <a:p>
          <a:endParaRPr lang="ru-RU"/>
        </a:p>
      </dgm:t>
    </dgm:pt>
    <dgm:pt modelId="{D276FC89-96BE-4138-B170-B66808A64838}">
      <dgm:prSet phldrT="[Текст]" custT="1"/>
      <dgm:spPr/>
      <dgm:t>
        <a:bodyPr/>
        <a:lstStyle/>
        <a:p>
          <a:endParaRPr lang="ru-RU" sz="500" dirty="0" smtClean="0"/>
        </a:p>
        <a:p>
          <a:endParaRPr lang="ru-RU" sz="500" dirty="0" smtClean="0"/>
        </a:p>
        <a:p>
          <a:r>
            <a:rPr lang="ru-RU" sz="2800" dirty="0" smtClean="0"/>
            <a:t>4.</a:t>
          </a:r>
          <a:endParaRPr lang="ru-RU" sz="2800" dirty="0"/>
        </a:p>
      </dgm:t>
    </dgm:pt>
    <dgm:pt modelId="{7E73FA9F-87A9-419F-B001-0A035F015AB6}" type="parTrans" cxnId="{CC13E543-0E9F-41BC-A6DC-29743DD5DE7A}">
      <dgm:prSet/>
      <dgm:spPr/>
      <dgm:t>
        <a:bodyPr/>
        <a:lstStyle/>
        <a:p>
          <a:endParaRPr lang="ru-RU"/>
        </a:p>
      </dgm:t>
    </dgm:pt>
    <dgm:pt modelId="{D113B7AF-5E72-4C6A-AE74-CD713FDADC4E}" type="sibTrans" cxnId="{CC13E543-0E9F-41BC-A6DC-29743DD5DE7A}">
      <dgm:prSet/>
      <dgm:spPr/>
      <dgm:t>
        <a:bodyPr/>
        <a:lstStyle/>
        <a:p>
          <a:endParaRPr lang="ru-RU"/>
        </a:p>
      </dgm:t>
    </dgm:pt>
    <dgm:pt modelId="{D3AA2054-5A29-4731-ADAB-D464DBC0278E}">
      <dgm:prSet phldrT="[Текст]"/>
      <dgm:spPr/>
      <dgm:t>
        <a:bodyPr/>
        <a:lstStyle/>
        <a:p>
          <a:r>
            <a:rPr lang="ru-RU" dirty="0" smtClean="0">
              <a:latin typeface="Book Antiqua" pitchFamily="18" charset="0"/>
            </a:rPr>
            <a:t>Требуется устанавливать факт распространения статей 10 и 11 Федерального закона № 273-ФЗ  на конкретных работников организации</a:t>
          </a:r>
          <a:endParaRPr lang="ru-RU" dirty="0">
            <a:latin typeface="Book Antiqua" pitchFamily="18" charset="0"/>
          </a:endParaRPr>
        </a:p>
      </dgm:t>
    </dgm:pt>
    <dgm:pt modelId="{FC2FD23F-181B-4AF8-8A66-6B25350A0EFF}" type="parTrans" cxnId="{F19A612F-953A-4CA9-9BD2-98960644DF1C}">
      <dgm:prSet/>
      <dgm:spPr/>
      <dgm:t>
        <a:bodyPr/>
        <a:lstStyle/>
        <a:p>
          <a:endParaRPr lang="ru-RU"/>
        </a:p>
      </dgm:t>
    </dgm:pt>
    <dgm:pt modelId="{4661F69D-3C45-40E5-B994-201F57D7D38A}" type="sibTrans" cxnId="{F19A612F-953A-4CA9-9BD2-98960644DF1C}">
      <dgm:prSet/>
      <dgm:spPr/>
      <dgm:t>
        <a:bodyPr/>
        <a:lstStyle/>
        <a:p>
          <a:endParaRPr lang="ru-RU"/>
        </a:p>
      </dgm:t>
    </dgm:pt>
    <dgm:pt modelId="{7CAA9EBD-008A-4C63-A7C3-E555B80AC166}">
      <dgm:prSet phldrT="[Текст]" custT="1"/>
      <dgm:spPr/>
      <dgm:t>
        <a:bodyPr/>
        <a:lstStyle/>
        <a:p>
          <a:r>
            <a:rPr lang="ru-RU" sz="2800" dirty="0" smtClean="0"/>
            <a:t>3.</a:t>
          </a:r>
          <a:endParaRPr lang="ru-RU" sz="2800" dirty="0"/>
        </a:p>
      </dgm:t>
    </dgm:pt>
    <dgm:pt modelId="{8141D629-622F-4E48-A577-9245976A9BD6}" type="parTrans" cxnId="{32AEE1F1-BD90-4B51-BF06-5C465D6E6FD2}">
      <dgm:prSet/>
      <dgm:spPr/>
      <dgm:t>
        <a:bodyPr/>
        <a:lstStyle/>
        <a:p>
          <a:endParaRPr lang="ru-RU"/>
        </a:p>
      </dgm:t>
    </dgm:pt>
    <dgm:pt modelId="{00F4A3CA-45F5-42BF-824E-01C7F614F505}" type="sibTrans" cxnId="{32AEE1F1-BD90-4B51-BF06-5C465D6E6FD2}">
      <dgm:prSet/>
      <dgm:spPr/>
      <dgm:t>
        <a:bodyPr/>
        <a:lstStyle/>
        <a:p>
          <a:endParaRPr lang="ru-RU"/>
        </a:p>
      </dgm:t>
    </dgm:pt>
    <dgm:pt modelId="{AEA7B817-CAAE-40FD-8A4F-7CF5B4BD4232}">
      <dgm:prSet custT="1"/>
      <dgm:spPr/>
      <dgm:t>
        <a:bodyPr/>
        <a:lstStyle/>
        <a:p>
          <a:r>
            <a:rPr lang="ru-RU" sz="1600" dirty="0" smtClean="0">
              <a:latin typeface="Book Antiqua" pitchFamily="18" charset="0"/>
            </a:rPr>
            <a:t>Работу по выявлению личной заинтересованности при осуществлении закупочной деятельности проводят антикоррупционные подразделения</a:t>
          </a:r>
          <a:endParaRPr lang="ru-RU" sz="1600" dirty="0">
            <a:latin typeface="Book Antiqua" pitchFamily="18" charset="0"/>
          </a:endParaRPr>
        </a:p>
      </dgm:t>
    </dgm:pt>
    <dgm:pt modelId="{1D4BFFEE-C59E-4F2B-B6DC-B16AFE2D3ADC}" type="parTrans" cxnId="{B8E04A1C-CF1C-4625-A77C-54C0994C1A74}">
      <dgm:prSet/>
      <dgm:spPr/>
      <dgm:t>
        <a:bodyPr/>
        <a:lstStyle/>
        <a:p>
          <a:endParaRPr lang="ru-RU"/>
        </a:p>
      </dgm:t>
    </dgm:pt>
    <dgm:pt modelId="{22AA6E1E-B250-4EFE-AB1A-6DDA44092442}" type="sibTrans" cxnId="{B8E04A1C-CF1C-4625-A77C-54C0994C1A74}">
      <dgm:prSet/>
      <dgm:spPr/>
      <dgm:t>
        <a:bodyPr/>
        <a:lstStyle/>
        <a:p>
          <a:endParaRPr lang="ru-RU"/>
        </a:p>
      </dgm:t>
    </dgm:pt>
    <dgm:pt modelId="{5F4F10A4-8818-434B-99A7-94B3B556A2A9}">
      <dgm:prSet custT="1"/>
      <dgm:spPr/>
      <dgm:t>
        <a:bodyPr/>
        <a:lstStyle/>
        <a:p>
          <a:endParaRPr lang="ru-RU" sz="1600" dirty="0">
            <a:latin typeface="Book Antiqua" pitchFamily="18" charset="0"/>
          </a:endParaRPr>
        </a:p>
      </dgm:t>
    </dgm:pt>
    <dgm:pt modelId="{182AC9EF-C340-4C02-9550-EF995EBF36B9}" type="parTrans" cxnId="{9A607A8D-4EF3-44F7-8FF9-DB8B6140B455}">
      <dgm:prSet/>
      <dgm:spPr/>
      <dgm:t>
        <a:bodyPr/>
        <a:lstStyle/>
        <a:p>
          <a:endParaRPr lang="ru-RU"/>
        </a:p>
      </dgm:t>
    </dgm:pt>
    <dgm:pt modelId="{F0798887-2925-439F-BA34-6ABAC82D18B7}" type="sibTrans" cxnId="{9A607A8D-4EF3-44F7-8FF9-DB8B6140B455}">
      <dgm:prSet/>
      <dgm:spPr/>
      <dgm:t>
        <a:bodyPr/>
        <a:lstStyle/>
        <a:p>
          <a:endParaRPr lang="ru-RU"/>
        </a:p>
      </dgm:t>
    </dgm:pt>
    <dgm:pt modelId="{5CFB3B02-C51A-49AB-A461-68DD89636AA9}" type="pres">
      <dgm:prSet presAssocID="{A3EDB45C-069A-483F-8E3C-53752F2BF8C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DFD325-DFC0-4C6C-8DD5-ADF72530D1E2}" type="pres">
      <dgm:prSet presAssocID="{E8A65835-BC90-4D23-90BD-4C07DEB92406}" presName="composite" presStyleCnt="0"/>
      <dgm:spPr/>
    </dgm:pt>
    <dgm:pt modelId="{759D6C9A-0AE3-4E3E-B72A-C8690E6B03B0}" type="pres">
      <dgm:prSet presAssocID="{E8A65835-BC90-4D23-90BD-4C07DEB92406}" presName="parentText" presStyleLbl="alignNode1" presStyleIdx="0" presStyleCnt="4" custLinFactNeighborX="3002" custLinFactNeighborY="-522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52F594-F514-4D19-A405-6D37A2C0CFAD}" type="pres">
      <dgm:prSet presAssocID="{E8A65835-BC90-4D23-90BD-4C07DEB92406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F13B6C-B29D-4DA3-91F1-15B44839304B}" type="pres">
      <dgm:prSet presAssocID="{50D24A42-7AC8-42F7-BAC5-9480F12F7FF7}" presName="sp" presStyleCnt="0"/>
      <dgm:spPr/>
    </dgm:pt>
    <dgm:pt modelId="{6D5D424E-AB89-4957-9DD5-A378FBDCCC72}" type="pres">
      <dgm:prSet presAssocID="{38CFB32E-E78B-4544-A21E-07402EA5445F}" presName="composite" presStyleCnt="0"/>
      <dgm:spPr/>
    </dgm:pt>
    <dgm:pt modelId="{B5D55AFE-9B9A-424C-BE7B-62921DB3EA88}" type="pres">
      <dgm:prSet presAssocID="{38CFB32E-E78B-4544-A21E-07402EA5445F}" presName="parentText" presStyleLbl="alignNode1" presStyleIdx="1" presStyleCnt="4" custLinFactNeighborX="3002" custLinFactNeighborY="-251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7CC5BD-E41D-400B-8ACA-2F1D7FAE843C}" type="pres">
      <dgm:prSet presAssocID="{38CFB32E-E78B-4544-A21E-07402EA5445F}" presName="descendantText" presStyleLbl="alignAcc1" presStyleIdx="1" presStyleCnt="4" custLinFactNeighborX="433" custLinFactNeighborY="-38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D769A2-9453-431A-BE1B-D096EA7C705E}" type="pres">
      <dgm:prSet presAssocID="{89C6D27D-E402-47E8-A8C7-5AE06ED93103}" presName="sp" presStyleCnt="0"/>
      <dgm:spPr/>
    </dgm:pt>
    <dgm:pt modelId="{6450D850-C456-48B7-888C-87501FDBEA97}" type="pres">
      <dgm:prSet presAssocID="{7CAA9EBD-008A-4C63-A7C3-E555B80AC166}" presName="composite" presStyleCnt="0"/>
      <dgm:spPr/>
    </dgm:pt>
    <dgm:pt modelId="{3C90B338-FC7B-4E3E-A4FD-EC8FC2BC286D}" type="pres">
      <dgm:prSet presAssocID="{7CAA9EBD-008A-4C63-A7C3-E555B80AC166}" presName="parentText" presStyleLbl="alignNode1" presStyleIdx="2" presStyleCnt="4" custLinFactNeighborX="-8286" custLinFactNeighborY="-279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B768D9-238D-4C8C-A98A-97F17A40A125}" type="pres">
      <dgm:prSet presAssocID="{7CAA9EBD-008A-4C63-A7C3-E555B80AC166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FF110F-D4A3-4708-954E-097B37EBEF6C}" type="pres">
      <dgm:prSet presAssocID="{00F4A3CA-45F5-42BF-824E-01C7F614F505}" presName="sp" presStyleCnt="0"/>
      <dgm:spPr/>
    </dgm:pt>
    <dgm:pt modelId="{9F87EB6F-E340-4A0D-967D-CD14A5D5CD49}" type="pres">
      <dgm:prSet presAssocID="{D276FC89-96BE-4138-B170-B66808A64838}" presName="composite" presStyleCnt="0"/>
      <dgm:spPr/>
    </dgm:pt>
    <dgm:pt modelId="{DCCA51D7-18C5-46F6-89AE-7949412BD00C}" type="pres">
      <dgm:prSet presAssocID="{D276FC89-96BE-4138-B170-B66808A64838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632503-F96E-45D7-B8A1-F28AE10F78EF}" type="pres">
      <dgm:prSet presAssocID="{D276FC89-96BE-4138-B170-B66808A64838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FCC285-EC49-44A3-85E0-D0529C7F15C3}" type="presOf" srcId="{A3EDB45C-069A-483F-8E3C-53752F2BF8CE}" destId="{5CFB3B02-C51A-49AB-A461-68DD89636AA9}" srcOrd="0" destOrd="0" presId="urn:microsoft.com/office/officeart/2005/8/layout/chevron2"/>
    <dgm:cxn modelId="{32AEE1F1-BD90-4B51-BF06-5C465D6E6FD2}" srcId="{A3EDB45C-069A-483F-8E3C-53752F2BF8CE}" destId="{7CAA9EBD-008A-4C63-A7C3-E555B80AC166}" srcOrd="2" destOrd="0" parTransId="{8141D629-622F-4E48-A577-9245976A9BD6}" sibTransId="{00F4A3CA-45F5-42BF-824E-01C7F614F505}"/>
    <dgm:cxn modelId="{F19A612F-953A-4CA9-9BD2-98960644DF1C}" srcId="{D276FC89-96BE-4138-B170-B66808A64838}" destId="{D3AA2054-5A29-4731-ADAB-D464DBC0278E}" srcOrd="0" destOrd="0" parTransId="{FC2FD23F-181B-4AF8-8A66-6B25350A0EFF}" sibTransId="{4661F69D-3C45-40E5-B994-201F57D7D38A}"/>
    <dgm:cxn modelId="{C09F7543-D073-402A-BBB2-3E34BC830411}" type="presOf" srcId="{E8A65835-BC90-4D23-90BD-4C07DEB92406}" destId="{759D6C9A-0AE3-4E3E-B72A-C8690E6B03B0}" srcOrd="0" destOrd="0" presId="urn:microsoft.com/office/officeart/2005/8/layout/chevron2"/>
    <dgm:cxn modelId="{835C7138-30B2-49CF-888C-CFCBDB06E7A3}" srcId="{E8A65835-BC90-4D23-90BD-4C07DEB92406}" destId="{2C21A7BB-51E1-40D1-B923-F6112748ED9C}" srcOrd="0" destOrd="0" parTransId="{118154D1-D187-4080-9D2E-0BE6C4F63AAE}" sibTransId="{83F59557-3ED4-41BA-A69E-967FD963D0C9}"/>
    <dgm:cxn modelId="{7D96F600-7D80-43CB-B074-786CDED93996}" type="presOf" srcId="{2C21A7BB-51E1-40D1-B923-F6112748ED9C}" destId="{9D52F594-F514-4D19-A405-6D37A2C0CFAD}" srcOrd="0" destOrd="0" presId="urn:microsoft.com/office/officeart/2005/8/layout/chevron2"/>
    <dgm:cxn modelId="{7FB0D9F4-8A4E-4BE3-9E5D-2B07098E0D9F}" type="presOf" srcId="{AEA7B817-CAAE-40FD-8A4F-7CF5B4BD4232}" destId="{64B768D9-238D-4C8C-A98A-97F17A40A125}" srcOrd="0" destOrd="0" presId="urn:microsoft.com/office/officeart/2005/8/layout/chevron2"/>
    <dgm:cxn modelId="{9E16D44C-1FDD-489B-9C1C-22112D1EE856}" type="presOf" srcId="{D3AA2054-5A29-4731-ADAB-D464DBC0278E}" destId="{DE632503-F96E-45D7-B8A1-F28AE10F78EF}" srcOrd="0" destOrd="0" presId="urn:microsoft.com/office/officeart/2005/8/layout/chevron2"/>
    <dgm:cxn modelId="{960ABD91-D31B-45F9-BCF6-47AB71F09807}" type="presOf" srcId="{D276FC89-96BE-4138-B170-B66808A64838}" destId="{DCCA51D7-18C5-46F6-89AE-7949412BD00C}" srcOrd="0" destOrd="0" presId="urn:microsoft.com/office/officeart/2005/8/layout/chevron2"/>
    <dgm:cxn modelId="{E4F19ED9-1D9C-4063-9C22-BA16C0D42053}" type="presOf" srcId="{38CFB32E-E78B-4544-A21E-07402EA5445F}" destId="{B5D55AFE-9B9A-424C-BE7B-62921DB3EA88}" srcOrd="0" destOrd="0" presId="urn:microsoft.com/office/officeart/2005/8/layout/chevron2"/>
    <dgm:cxn modelId="{9F9C8427-F6C2-4BE7-8EED-0B68AC300CCE}" srcId="{A3EDB45C-069A-483F-8E3C-53752F2BF8CE}" destId="{38CFB32E-E78B-4544-A21E-07402EA5445F}" srcOrd="1" destOrd="0" parTransId="{9F6E7248-6D42-48D6-93F0-56376CAEBB2D}" sibTransId="{89C6D27D-E402-47E8-A8C7-5AE06ED93103}"/>
    <dgm:cxn modelId="{CC13E543-0E9F-41BC-A6DC-29743DD5DE7A}" srcId="{A3EDB45C-069A-483F-8E3C-53752F2BF8CE}" destId="{D276FC89-96BE-4138-B170-B66808A64838}" srcOrd="3" destOrd="0" parTransId="{7E73FA9F-87A9-419F-B001-0A035F015AB6}" sibTransId="{D113B7AF-5E72-4C6A-AE74-CD713FDADC4E}"/>
    <dgm:cxn modelId="{B7DE9E98-9919-4FD5-8F45-89D3E28CBABC}" srcId="{38CFB32E-E78B-4544-A21E-07402EA5445F}" destId="{52E866F1-753A-4375-B1BD-7E15E5E2DD8B}" srcOrd="0" destOrd="0" parTransId="{A6116F71-DECA-4CB7-BE42-3930E8C74195}" sibTransId="{1ED4143A-7AC7-40E3-AE59-50562E392A77}"/>
    <dgm:cxn modelId="{B8E04A1C-CF1C-4625-A77C-54C0994C1A74}" srcId="{7CAA9EBD-008A-4C63-A7C3-E555B80AC166}" destId="{AEA7B817-CAAE-40FD-8A4F-7CF5B4BD4232}" srcOrd="0" destOrd="0" parTransId="{1D4BFFEE-C59E-4F2B-B6DC-B16AFE2D3ADC}" sibTransId="{22AA6E1E-B250-4EFE-AB1A-6DDA44092442}"/>
    <dgm:cxn modelId="{61E31C03-43F1-4801-A2D9-99AF55C2E099}" srcId="{A3EDB45C-069A-483F-8E3C-53752F2BF8CE}" destId="{E8A65835-BC90-4D23-90BD-4C07DEB92406}" srcOrd="0" destOrd="0" parTransId="{C8D4C9E1-8639-45E2-A32F-9CB614F8186B}" sibTransId="{50D24A42-7AC8-42F7-BAC5-9480F12F7FF7}"/>
    <dgm:cxn modelId="{95E5899D-0632-4A0F-A292-2A6E6D470DCD}" type="presOf" srcId="{52E866F1-753A-4375-B1BD-7E15E5E2DD8B}" destId="{277CC5BD-E41D-400B-8ACA-2F1D7FAE843C}" srcOrd="0" destOrd="0" presId="urn:microsoft.com/office/officeart/2005/8/layout/chevron2"/>
    <dgm:cxn modelId="{9A607A8D-4EF3-44F7-8FF9-DB8B6140B455}" srcId="{7CAA9EBD-008A-4C63-A7C3-E555B80AC166}" destId="{5F4F10A4-8818-434B-99A7-94B3B556A2A9}" srcOrd="1" destOrd="0" parTransId="{182AC9EF-C340-4C02-9550-EF995EBF36B9}" sibTransId="{F0798887-2925-439F-BA34-6ABAC82D18B7}"/>
    <dgm:cxn modelId="{0DAB530D-9C64-4C98-9AE9-A9B4969656E1}" type="presOf" srcId="{7CAA9EBD-008A-4C63-A7C3-E555B80AC166}" destId="{3C90B338-FC7B-4E3E-A4FD-EC8FC2BC286D}" srcOrd="0" destOrd="0" presId="urn:microsoft.com/office/officeart/2005/8/layout/chevron2"/>
    <dgm:cxn modelId="{EF18E3F6-337D-4B3C-B6F4-0C56E9CA9D36}" type="presOf" srcId="{5F4F10A4-8818-434B-99A7-94B3B556A2A9}" destId="{64B768D9-238D-4C8C-A98A-97F17A40A125}" srcOrd="0" destOrd="1" presId="urn:microsoft.com/office/officeart/2005/8/layout/chevron2"/>
    <dgm:cxn modelId="{8C7C6CFA-A09D-4CEB-A0A1-0AA57F26BB8C}" type="presParOf" srcId="{5CFB3B02-C51A-49AB-A461-68DD89636AA9}" destId="{B2DFD325-DFC0-4C6C-8DD5-ADF72530D1E2}" srcOrd="0" destOrd="0" presId="urn:microsoft.com/office/officeart/2005/8/layout/chevron2"/>
    <dgm:cxn modelId="{31CDA0A5-046D-41E0-9792-04C546D58B64}" type="presParOf" srcId="{B2DFD325-DFC0-4C6C-8DD5-ADF72530D1E2}" destId="{759D6C9A-0AE3-4E3E-B72A-C8690E6B03B0}" srcOrd="0" destOrd="0" presId="urn:microsoft.com/office/officeart/2005/8/layout/chevron2"/>
    <dgm:cxn modelId="{BBDE7B14-A27E-44D1-AC16-7BE19BFAB641}" type="presParOf" srcId="{B2DFD325-DFC0-4C6C-8DD5-ADF72530D1E2}" destId="{9D52F594-F514-4D19-A405-6D37A2C0CFAD}" srcOrd="1" destOrd="0" presId="urn:microsoft.com/office/officeart/2005/8/layout/chevron2"/>
    <dgm:cxn modelId="{3444A3E9-CB36-4D97-8F1B-B80773348424}" type="presParOf" srcId="{5CFB3B02-C51A-49AB-A461-68DD89636AA9}" destId="{6AF13B6C-B29D-4DA3-91F1-15B44839304B}" srcOrd="1" destOrd="0" presId="urn:microsoft.com/office/officeart/2005/8/layout/chevron2"/>
    <dgm:cxn modelId="{FEB69D21-7F35-42F0-8A94-54946288AE93}" type="presParOf" srcId="{5CFB3B02-C51A-49AB-A461-68DD89636AA9}" destId="{6D5D424E-AB89-4957-9DD5-A378FBDCCC72}" srcOrd="2" destOrd="0" presId="urn:microsoft.com/office/officeart/2005/8/layout/chevron2"/>
    <dgm:cxn modelId="{4075F2F9-E4FF-4ADB-9D7B-86ACBCB08BE9}" type="presParOf" srcId="{6D5D424E-AB89-4957-9DD5-A378FBDCCC72}" destId="{B5D55AFE-9B9A-424C-BE7B-62921DB3EA88}" srcOrd="0" destOrd="0" presId="urn:microsoft.com/office/officeart/2005/8/layout/chevron2"/>
    <dgm:cxn modelId="{D9768137-B336-4583-9490-A5F964F7A099}" type="presParOf" srcId="{6D5D424E-AB89-4957-9DD5-A378FBDCCC72}" destId="{277CC5BD-E41D-400B-8ACA-2F1D7FAE843C}" srcOrd="1" destOrd="0" presId="urn:microsoft.com/office/officeart/2005/8/layout/chevron2"/>
    <dgm:cxn modelId="{AFE86B3C-23FF-4BAF-9295-4D92AA2E722D}" type="presParOf" srcId="{5CFB3B02-C51A-49AB-A461-68DD89636AA9}" destId="{D5D769A2-9453-431A-BE1B-D096EA7C705E}" srcOrd="3" destOrd="0" presId="urn:microsoft.com/office/officeart/2005/8/layout/chevron2"/>
    <dgm:cxn modelId="{90CD3C47-09AA-4A55-9BF4-7D331C18565B}" type="presParOf" srcId="{5CFB3B02-C51A-49AB-A461-68DD89636AA9}" destId="{6450D850-C456-48B7-888C-87501FDBEA97}" srcOrd="4" destOrd="0" presId="urn:microsoft.com/office/officeart/2005/8/layout/chevron2"/>
    <dgm:cxn modelId="{D425E9C9-0981-4198-A5FB-A8A32209D4AA}" type="presParOf" srcId="{6450D850-C456-48B7-888C-87501FDBEA97}" destId="{3C90B338-FC7B-4E3E-A4FD-EC8FC2BC286D}" srcOrd="0" destOrd="0" presId="urn:microsoft.com/office/officeart/2005/8/layout/chevron2"/>
    <dgm:cxn modelId="{0299328C-6766-4AB5-91CE-1C48F978F2DD}" type="presParOf" srcId="{6450D850-C456-48B7-888C-87501FDBEA97}" destId="{64B768D9-238D-4C8C-A98A-97F17A40A125}" srcOrd="1" destOrd="0" presId="urn:microsoft.com/office/officeart/2005/8/layout/chevron2"/>
    <dgm:cxn modelId="{9664C039-4A35-4189-8FB4-6BB88CCE34F5}" type="presParOf" srcId="{5CFB3B02-C51A-49AB-A461-68DD89636AA9}" destId="{12FF110F-D4A3-4708-954E-097B37EBEF6C}" srcOrd="5" destOrd="0" presId="urn:microsoft.com/office/officeart/2005/8/layout/chevron2"/>
    <dgm:cxn modelId="{833585A5-F83D-44AE-B7C1-7683B1AE37E7}" type="presParOf" srcId="{5CFB3B02-C51A-49AB-A461-68DD89636AA9}" destId="{9F87EB6F-E340-4A0D-967D-CD14A5D5CD49}" srcOrd="6" destOrd="0" presId="urn:microsoft.com/office/officeart/2005/8/layout/chevron2"/>
    <dgm:cxn modelId="{4A42F51E-65D6-49C9-B110-F0A9C73C4021}" type="presParOf" srcId="{9F87EB6F-E340-4A0D-967D-CD14A5D5CD49}" destId="{DCCA51D7-18C5-46F6-89AE-7949412BD00C}" srcOrd="0" destOrd="0" presId="urn:microsoft.com/office/officeart/2005/8/layout/chevron2"/>
    <dgm:cxn modelId="{FE19991B-B880-4F8D-A155-6B900CE1AFC5}" type="presParOf" srcId="{9F87EB6F-E340-4A0D-967D-CD14A5D5CD49}" destId="{DE632503-F96E-45D7-B8A1-F28AE10F78E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25DCC9-A084-41E2-8028-5C845CAD200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2D7C4FE-19F6-4D83-8CE8-EEF2AF7EE0D0}">
      <dgm:prSet phldrT="[Текст]" custT="1"/>
      <dgm:spPr/>
      <dgm:t>
        <a:bodyPr/>
        <a:lstStyle/>
        <a:p>
          <a:r>
            <a:rPr lang="ru-RU" sz="1800" b="1" dirty="0" smtClean="0">
              <a:latin typeface="Book Antiqua" pitchFamily="18" charset="0"/>
            </a:rPr>
            <a:t>Законности</a:t>
          </a:r>
          <a:endParaRPr lang="ru-RU" sz="1800" b="1" dirty="0">
            <a:latin typeface="Book Antiqua" pitchFamily="18" charset="0"/>
          </a:endParaRPr>
        </a:p>
      </dgm:t>
    </dgm:pt>
    <dgm:pt modelId="{8AD6ED9C-1312-41D2-B94E-EAD9566FF7E6}" type="parTrans" cxnId="{4289E4DF-517A-4F37-84B5-1BA932225F9B}">
      <dgm:prSet/>
      <dgm:spPr/>
      <dgm:t>
        <a:bodyPr/>
        <a:lstStyle/>
        <a:p>
          <a:endParaRPr lang="ru-RU"/>
        </a:p>
      </dgm:t>
    </dgm:pt>
    <dgm:pt modelId="{3D5F743B-D574-461E-956A-55C244ACF85E}" type="sibTrans" cxnId="{4289E4DF-517A-4F37-84B5-1BA932225F9B}">
      <dgm:prSet/>
      <dgm:spPr/>
      <dgm:t>
        <a:bodyPr/>
        <a:lstStyle/>
        <a:p>
          <a:endParaRPr lang="ru-RU"/>
        </a:p>
      </dgm:t>
    </dgm:pt>
    <dgm:pt modelId="{567FA136-D5F5-4616-94F8-B9EAD6677BEA}">
      <dgm:prSet phldrT="[Текст]" custT="1"/>
      <dgm:spPr/>
      <dgm:t>
        <a:bodyPr/>
        <a:lstStyle/>
        <a:p>
          <a:r>
            <a:rPr lang="ru-RU" sz="1800" b="1" dirty="0" smtClean="0">
              <a:latin typeface="Book Antiqua" pitchFamily="18" charset="0"/>
            </a:rPr>
            <a:t>Результативности</a:t>
          </a:r>
          <a:endParaRPr lang="ru-RU" sz="1800" b="1" dirty="0">
            <a:latin typeface="Book Antiqua" pitchFamily="18" charset="0"/>
          </a:endParaRPr>
        </a:p>
      </dgm:t>
    </dgm:pt>
    <dgm:pt modelId="{ABC8056D-32EC-4B44-AB37-8EF9ECC4AD6D}" type="parTrans" cxnId="{0071B82E-133E-4A45-A193-075C7CA6FDFF}">
      <dgm:prSet/>
      <dgm:spPr/>
      <dgm:t>
        <a:bodyPr/>
        <a:lstStyle/>
        <a:p>
          <a:endParaRPr lang="ru-RU"/>
        </a:p>
      </dgm:t>
    </dgm:pt>
    <dgm:pt modelId="{6FC715EC-2450-46A8-94CD-5B0D89C00BD0}" type="sibTrans" cxnId="{0071B82E-133E-4A45-A193-075C7CA6FDFF}">
      <dgm:prSet/>
      <dgm:spPr/>
      <dgm:t>
        <a:bodyPr/>
        <a:lstStyle/>
        <a:p>
          <a:endParaRPr lang="ru-RU"/>
        </a:p>
      </dgm:t>
    </dgm:pt>
    <dgm:pt modelId="{29D1B5B0-8BEA-41BB-AD71-D83B217396AD}">
      <dgm:prSet phldrT="[Текст]" custT="1"/>
      <dgm:spPr/>
      <dgm:t>
        <a:bodyPr/>
        <a:lstStyle/>
        <a:p>
          <a:r>
            <a:rPr lang="ru-RU" sz="1800" b="1" dirty="0" smtClean="0">
              <a:latin typeface="Book Antiqua" pitchFamily="18" charset="0"/>
            </a:rPr>
            <a:t>Учета ресурсов</a:t>
          </a:r>
          <a:endParaRPr lang="ru-RU" sz="1800" b="1" dirty="0">
            <a:latin typeface="Book Antiqua" pitchFamily="18" charset="0"/>
          </a:endParaRPr>
        </a:p>
      </dgm:t>
    </dgm:pt>
    <dgm:pt modelId="{450D6438-4A33-4A98-82AE-77F7E6EBB0A8}" type="parTrans" cxnId="{5FD65851-6219-437F-9038-62130452C99E}">
      <dgm:prSet/>
      <dgm:spPr/>
      <dgm:t>
        <a:bodyPr/>
        <a:lstStyle/>
        <a:p>
          <a:endParaRPr lang="ru-RU"/>
        </a:p>
      </dgm:t>
    </dgm:pt>
    <dgm:pt modelId="{B3A866DB-F626-4717-A6B6-759758AA15F0}" type="sibTrans" cxnId="{5FD65851-6219-437F-9038-62130452C99E}">
      <dgm:prSet/>
      <dgm:spPr/>
      <dgm:t>
        <a:bodyPr/>
        <a:lstStyle/>
        <a:p>
          <a:endParaRPr lang="ru-RU"/>
        </a:p>
      </dgm:t>
    </dgm:pt>
    <dgm:pt modelId="{D5A59F87-A555-404A-80F6-56ECCB912278}" type="pres">
      <dgm:prSet presAssocID="{F625DCC9-A084-41E2-8028-5C845CAD2009}" presName="Name0" presStyleCnt="0">
        <dgm:presLayoutVars>
          <dgm:dir/>
          <dgm:animLvl val="lvl"/>
          <dgm:resizeHandles val="exact"/>
        </dgm:presLayoutVars>
      </dgm:prSet>
      <dgm:spPr/>
    </dgm:pt>
    <dgm:pt modelId="{A12F9008-13D3-4303-A5F9-8C0C13A2E5EA}" type="pres">
      <dgm:prSet presAssocID="{E2D7C4FE-19F6-4D83-8CE8-EEF2AF7EE0D0}" presName="parTxOnly" presStyleLbl="node1" presStyleIdx="0" presStyleCnt="3" custScaleX="866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1445D3-3C65-4CB1-BF4F-44C87D8013C1}" type="pres">
      <dgm:prSet presAssocID="{3D5F743B-D574-461E-956A-55C244ACF85E}" presName="parTxOnlySpace" presStyleCnt="0"/>
      <dgm:spPr/>
    </dgm:pt>
    <dgm:pt modelId="{38A6A2D2-3A71-42FB-AF0E-640834496AB1}" type="pres">
      <dgm:prSet presAssocID="{567FA136-D5F5-4616-94F8-B9EAD6677BEA}" presName="parTxOnly" presStyleLbl="node1" presStyleIdx="1" presStyleCnt="3" custScaleX="118376" custLinFactNeighborX="6095" custLinFactNeighborY="8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B9D0E6-8A1A-4E55-9C2C-117BCE72B2AC}" type="pres">
      <dgm:prSet presAssocID="{6FC715EC-2450-46A8-94CD-5B0D89C00BD0}" presName="parTxOnlySpace" presStyleCnt="0"/>
      <dgm:spPr/>
    </dgm:pt>
    <dgm:pt modelId="{8B8C2F44-FF91-4E24-9149-1092155B1CFF}" type="pres">
      <dgm:prSet presAssocID="{29D1B5B0-8BEA-41BB-AD71-D83B217396AD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71B82E-133E-4A45-A193-075C7CA6FDFF}" srcId="{F625DCC9-A084-41E2-8028-5C845CAD2009}" destId="{567FA136-D5F5-4616-94F8-B9EAD6677BEA}" srcOrd="1" destOrd="0" parTransId="{ABC8056D-32EC-4B44-AB37-8EF9ECC4AD6D}" sibTransId="{6FC715EC-2450-46A8-94CD-5B0D89C00BD0}"/>
    <dgm:cxn modelId="{418F2E2E-76A3-46C6-88F5-27636F6EB3DF}" type="presOf" srcId="{567FA136-D5F5-4616-94F8-B9EAD6677BEA}" destId="{38A6A2D2-3A71-42FB-AF0E-640834496AB1}" srcOrd="0" destOrd="0" presId="urn:microsoft.com/office/officeart/2005/8/layout/chevron1"/>
    <dgm:cxn modelId="{5BC50665-492C-4F55-88AD-7AA762B31A41}" type="presOf" srcId="{29D1B5B0-8BEA-41BB-AD71-D83B217396AD}" destId="{8B8C2F44-FF91-4E24-9149-1092155B1CFF}" srcOrd="0" destOrd="0" presId="urn:microsoft.com/office/officeart/2005/8/layout/chevron1"/>
    <dgm:cxn modelId="{6EFB720D-749E-42C2-ADBB-8191DDD85F9B}" type="presOf" srcId="{F625DCC9-A084-41E2-8028-5C845CAD2009}" destId="{D5A59F87-A555-404A-80F6-56ECCB912278}" srcOrd="0" destOrd="0" presId="urn:microsoft.com/office/officeart/2005/8/layout/chevron1"/>
    <dgm:cxn modelId="{5FD65851-6219-437F-9038-62130452C99E}" srcId="{F625DCC9-A084-41E2-8028-5C845CAD2009}" destId="{29D1B5B0-8BEA-41BB-AD71-D83B217396AD}" srcOrd="2" destOrd="0" parTransId="{450D6438-4A33-4A98-82AE-77F7E6EBB0A8}" sibTransId="{B3A866DB-F626-4717-A6B6-759758AA15F0}"/>
    <dgm:cxn modelId="{4289E4DF-517A-4F37-84B5-1BA932225F9B}" srcId="{F625DCC9-A084-41E2-8028-5C845CAD2009}" destId="{E2D7C4FE-19F6-4D83-8CE8-EEF2AF7EE0D0}" srcOrd="0" destOrd="0" parTransId="{8AD6ED9C-1312-41D2-B94E-EAD9566FF7E6}" sibTransId="{3D5F743B-D574-461E-956A-55C244ACF85E}"/>
    <dgm:cxn modelId="{5DE267F6-EFCB-44C2-8054-DFCF15B4635E}" type="presOf" srcId="{E2D7C4FE-19F6-4D83-8CE8-EEF2AF7EE0D0}" destId="{A12F9008-13D3-4303-A5F9-8C0C13A2E5EA}" srcOrd="0" destOrd="0" presId="urn:microsoft.com/office/officeart/2005/8/layout/chevron1"/>
    <dgm:cxn modelId="{3883874D-772A-4C71-A1C5-F3F8A2C0176A}" type="presParOf" srcId="{D5A59F87-A555-404A-80F6-56ECCB912278}" destId="{A12F9008-13D3-4303-A5F9-8C0C13A2E5EA}" srcOrd="0" destOrd="0" presId="urn:microsoft.com/office/officeart/2005/8/layout/chevron1"/>
    <dgm:cxn modelId="{2A0A99EF-F7BD-4A99-B947-800226AF096A}" type="presParOf" srcId="{D5A59F87-A555-404A-80F6-56ECCB912278}" destId="{E91445D3-3C65-4CB1-BF4F-44C87D8013C1}" srcOrd="1" destOrd="0" presId="urn:microsoft.com/office/officeart/2005/8/layout/chevron1"/>
    <dgm:cxn modelId="{370CDE07-A3AF-4634-9636-B7C6767C5E80}" type="presParOf" srcId="{D5A59F87-A555-404A-80F6-56ECCB912278}" destId="{38A6A2D2-3A71-42FB-AF0E-640834496AB1}" srcOrd="2" destOrd="0" presId="urn:microsoft.com/office/officeart/2005/8/layout/chevron1"/>
    <dgm:cxn modelId="{89F71BF0-A872-44FF-BEEF-959979255B14}" type="presParOf" srcId="{D5A59F87-A555-404A-80F6-56ECCB912278}" destId="{0CB9D0E6-8A1A-4E55-9C2C-117BCE72B2AC}" srcOrd="3" destOrd="0" presId="urn:microsoft.com/office/officeart/2005/8/layout/chevron1"/>
    <dgm:cxn modelId="{045B111C-12CF-4BF6-877B-479DC8A49517}" type="presParOf" srcId="{D5A59F87-A555-404A-80F6-56ECCB912278}" destId="{8B8C2F44-FF91-4E24-9149-1092155B1CF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56BEEC6-681A-43D6-844B-D4F2E4E01FA7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C9DE7F7-F77C-4026-B538-702E3C29AF57}">
      <dgm:prSet phldrT="[Текст]" custT="1"/>
      <dgm:spPr/>
      <dgm:t>
        <a:bodyPr/>
        <a:lstStyle/>
        <a:p>
          <a:r>
            <a:rPr lang="ru-RU" sz="2000" b="1" dirty="0" smtClean="0">
              <a:latin typeface="Book Antiqua" pitchFamily="18" charset="0"/>
            </a:rPr>
            <a:t>Определение перечня лиц в целях профилактики</a:t>
          </a:r>
          <a:endParaRPr lang="ru-RU" sz="2000" b="1" dirty="0">
            <a:latin typeface="Book Antiqua" pitchFamily="18" charset="0"/>
          </a:endParaRPr>
        </a:p>
      </dgm:t>
    </dgm:pt>
    <dgm:pt modelId="{451E9925-A3DD-4515-971F-7E0228E7A04B}" type="parTrans" cxnId="{E67CD43C-78B5-4733-AC39-F69857F4B7FA}">
      <dgm:prSet/>
      <dgm:spPr/>
      <dgm:t>
        <a:bodyPr/>
        <a:lstStyle/>
        <a:p>
          <a:endParaRPr lang="ru-RU"/>
        </a:p>
      </dgm:t>
    </dgm:pt>
    <dgm:pt modelId="{182742C7-4B7C-4A86-A668-C0A13F54066F}" type="sibTrans" cxnId="{E67CD43C-78B5-4733-AC39-F69857F4B7FA}">
      <dgm:prSet/>
      <dgm:spPr/>
      <dgm:t>
        <a:bodyPr/>
        <a:lstStyle/>
        <a:p>
          <a:endParaRPr lang="ru-RU"/>
        </a:p>
      </dgm:t>
    </dgm:pt>
    <dgm:pt modelId="{324241AC-5C14-4830-AE69-89BCD74FC741}">
      <dgm:prSet phldrT="[Текст]" custT="1"/>
      <dgm:spPr/>
      <dgm:t>
        <a:bodyPr/>
        <a:lstStyle/>
        <a:p>
          <a:r>
            <a:rPr lang="ru-RU" sz="2000" b="1" dirty="0" smtClean="0">
              <a:latin typeface="+mj-lt"/>
            </a:rPr>
            <a:t>Руководитель заказчика</a:t>
          </a:r>
          <a:endParaRPr lang="ru-RU" sz="2000" b="1" dirty="0">
            <a:latin typeface="+mj-lt"/>
          </a:endParaRPr>
        </a:p>
      </dgm:t>
    </dgm:pt>
    <dgm:pt modelId="{E7826EB5-A1A0-43BF-A104-7D295E8F759E}" type="parTrans" cxnId="{2E828700-1D2B-48EE-A4F0-4C7DF6DB29C4}">
      <dgm:prSet/>
      <dgm:spPr/>
      <dgm:t>
        <a:bodyPr/>
        <a:lstStyle/>
        <a:p>
          <a:endParaRPr lang="ru-RU"/>
        </a:p>
      </dgm:t>
    </dgm:pt>
    <dgm:pt modelId="{910EE569-D73D-487D-99E6-43F5DC472CD1}" type="sibTrans" cxnId="{2E828700-1D2B-48EE-A4F0-4C7DF6DB29C4}">
      <dgm:prSet/>
      <dgm:spPr/>
      <dgm:t>
        <a:bodyPr/>
        <a:lstStyle/>
        <a:p>
          <a:endParaRPr lang="ru-RU"/>
        </a:p>
      </dgm:t>
    </dgm:pt>
    <dgm:pt modelId="{C25377B3-E8F8-4058-9C47-54B63A8F5E24}">
      <dgm:prSet phldrT="[Текст]" custT="1"/>
      <dgm:spPr/>
      <dgm:t>
        <a:bodyPr/>
        <a:lstStyle/>
        <a:p>
          <a:r>
            <a:rPr lang="ru-RU" sz="2000" b="1" dirty="0" smtClean="0">
              <a:latin typeface="Book Antiqua" pitchFamily="18" charset="0"/>
            </a:rPr>
            <a:t>Члены коллегиального органа</a:t>
          </a:r>
          <a:endParaRPr lang="ru-RU" sz="2000" b="1" dirty="0">
            <a:latin typeface="Book Antiqua" pitchFamily="18" charset="0"/>
          </a:endParaRPr>
        </a:p>
      </dgm:t>
    </dgm:pt>
    <dgm:pt modelId="{4DF60BAF-013B-4F0C-8052-A42FF2C1C9A2}" type="parTrans" cxnId="{7ED59A97-83EA-4E78-9E62-06627848D1C1}">
      <dgm:prSet/>
      <dgm:spPr/>
      <dgm:t>
        <a:bodyPr/>
        <a:lstStyle/>
        <a:p>
          <a:endParaRPr lang="ru-RU"/>
        </a:p>
      </dgm:t>
    </dgm:pt>
    <dgm:pt modelId="{E4399D1F-677E-4448-96CF-0501BDDD1A67}" type="sibTrans" cxnId="{7ED59A97-83EA-4E78-9E62-06627848D1C1}">
      <dgm:prSet/>
      <dgm:spPr/>
      <dgm:t>
        <a:bodyPr/>
        <a:lstStyle/>
        <a:p>
          <a:endParaRPr lang="ru-RU"/>
        </a:p>
      </dgm:t>
    </dgm:pt>
    <dgm:pt modelId="{4BE38030-6689-4674-AC0D-F838C1759BE9}">
      <dgm:prSet phldrT="[Текст]" custT="1"/>
      <dgm:spPr/>
      <dgm:t>
        <a:bodyPr/>
        <a:lstStyle/>
        <a:p>
          <a:r>
            <a:rPr lang="ru-RU" sz="2000" b="1" dirty="0" smtClean="0">
              <a:latin typeface="Book Antiqua" pitchFamily="18" charset="0"/>
            </a:rPr>
            <a:t>Должностные лица контрактной службы или контрактный управляющий</a:t>
          </a:r>
          <a:endParaRPr lang="ru-RU" sz="2000" b="1" dirty="0">
            <a:latin typeface="Book Antiqua" pitchFamily="18" charset="0"/>
          </a:endParaRPr>
        </a:p>
      </dgm:t>
    </dgm:pt>
    <dgm:pt modelId="{FBC9EFDC-D016-4039-89DC-90E484A4F76B}" type="parTrans" cxnId="{5E740BA2-B0ED-480B-9D96-F2F79E8C336E}">
      <dgm:prSet/>
      <dgm:spPr/>
      <dgm:t>
        <a:bodyPr/>
        <a:lstStyle/>
        <a:p>
          <a:endParaRPr lang="ru-RU"/>
        </a:p>
      </dgm:t>
    </dgm:pt>
    <dgm:pt modelId="{CF53538B-FF31-459A-805D-3F338EBC0FBA}" type="sibTrans" cxnId="{5E740BA2-B0ED-480B-9D96-F2F79E8C336E}">
      <dgm:prSet/>
      <dgm:spPr/>
      <dgm:t>
        <a:bodyPr/>
        <a:lstStyle/>
        <a:p>
          <a:endParaRPr lang="ru-RU"/>
        </a:p>
      </dgm:t>
    </dgm:pt>
    <dgm:pt modelId="{D2054E7F-1D6F-4609-B028-9FEAA4955E44}">
      <dgm:prSet phldrT="[Текст]" custT="1"/>
      <dgm:spPr/>
      <dgm:t>
        <a:bodyPr/>
        <a:lstStyle/>
        <a:p>
          <a:r>
            <a:rPr lang="ru-RU" sz="2000" b="1" dirty="0" smtClean="0">
              <a:latin typeface="Book Antiqua" pitchFamily="18" charset="0"/>
            </a:rPr>
            <a:t>Служащие (работники), заинтересованные в осуществлении закупок</a:t>
          </a:r>
          <a:endParaRPr lang="ru-RU" sz="2000" b="1" dirty="0">
            <a:latin typeface="Book Antiqua" pitchFamily="18" charset="0"/>
          </a:endParaRPr>
        </a:p>
      </dgm:t>
    </dgm:pt>
    <dgm:pt modelId="{A130EC6F-BE2C-428B-83E6-9B4982A9509A}" type="parTrans" cxnId="{4D40EE06-D350-4FA7-890A-096B4E6A438E}">
      <dgm:prSet/>
      <dgm:spPr/>
      <dgm:t>
        <a:bodyPr/>
        <a:lstStyle/>
        <a:p>
          <a:endParaRPr lang="ru-RU"/>
        </a:p>
      </dgm:t>
    </dgm:pt>
    <dgm:pt modelId="{AA16C131-4867-4C3C-A946-6ED5B83A861C}" type="sibTrans" cxnId="{4D40EE06-D350-4FA7-890A-096B4E6A438E}">
      <dgm:prSet/>
      <dgm:spPr/>
      <dgm:t>
        <a:bodyPr/>
        <a:lstStyle/>
        <a:p>
          <a:endParaRPr lang="ru-RU"/>
        </a:p>
      </dgm:t>
    </dgm:pt>
    <dgm:pt modelId="{DD998073-2B02-4428-A2EA-42563209F17A}" type="pres">
      <dgm:prSet presAssocID="{C56BEEC6-681A-43D6-844B-D4F2E4E01FA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CCD4DB-F1A9-4DA3-B8A3-A2D671781645}" type="pres">
      <dgm:prSet presAssocID="{CC9DE7F7-F77C-4026-B538-702E3C29AF57}" presName="root1" presStyleCnt="0"/>
      <dgm:spPr/>
    </dgm:pt>
    <dgm:pt modelId="{E912156E-FC69-4A41-8C1B-6C0F35287264}" type="pres">
      <dgm:prSet presAssocID="{CC9DE7F7-F77C-4026-B538-702E3C29AF57}" presName="LevelOneTextNode" presStyleLbl="node0" presStyleIdx="0" presStyleCnt="1" custLinFactNeighborX="-9685" custLinFactNeighborY="-1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6B667A6-594E-4294-A98E-F31F57E50F5C}" type="pres">
      <dgm:prSet presAssocID="{CC9DE7F7-F77C-4026-B538-702E3C29AF57}" presName="level2hierChild" presStyleCnt="0"/>
      <dgm:spPr/>
    </dgm:pt>
    <dgm:pt modelId="{611690A3-A7B0-4DBB-999E-3B0E56FD0E36}" type="pres">
      <dgm:prSet presAssocID="{E7826EB5-A1A0-43BF-A104-7D295E8F759E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265EA7B6-5916-4DFA-A4CC-C0DB8078C9A0}" type="pres">
      <dgm:prSet presAssocID="{E7826EB5-A1A0-43BF-A104-7D295E8F759E}" presName="connTx" presStyleLbl="parChTrans1D2" presStyleIdx="0" presStyleCnt="4"/>
      <dgm:spPr/>
      <dgm:t>
        <a:bodyPr/>
        <a:lstStyle/>
        <a:p>
          <a:endParaRPr lang="ru-RU"/>
        </a:p>
      </dgm:t>
    </dgm:pt>
    <dgm:pt modelId="{4EF1B8FB-3CFD-4974-88B2-9F7EF7E6D77D}" type="pres">
      <dgm:prSet presAssocID="{324241AC-5C14-4830-AE69-89BCD74FC741}" presName="root2" presStyleCnt="0"/>
      <dgm:spPr/>
    </dgm:pt>
    <dgm:pt modelId="{7F0667C5-1EAA-4071-994D-EC6F91B54EEB}" type="pres">
      <dgm:prSet presAssocID="{324241AC-5C14-4830-AE69-89BCD74FC741}" presName="LevelTwoTextNode" presStyleLbl="node2" presStyleIdx="0" presStyleCnt="4" custScaleX="1749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2E8D420-0390-4516-BF7A-E9967550A7CB}" type="pres">
      <dgm:prSet presAssocID="{324241AC-5C14-4830-AE69-89BCD74FC741}" presName="level3hierChild" presStyleCnt="0"/>
      <dgm:spPr/>
    </dgm:pt>
    <dgm:pt modelId="{83B0440E-2055-491E-AFAA-806EFAE91911}" type="pres">
      <dgm:prSet presAssocID="{4DF60BAF-013B-4F0C-8052-A42FF2C1C9A2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FF8194B0-B6A5-49B3-B06C-444D5F4AC7D9}" type="pres">
      <dgm:prSet presAssocID="{4DF60BAF-013B-4F0C-8052-A42FF2C1C9A2}" presName="connTx" presStyleLbl="parChTrans1D2" presStyleIdx="1" presStyleCnt="4"/>
      <dgm:spPr/>
      <dgm:t>
        <a:bodyPr/>
        <a:lstStyle/>
        <a:p>
          <a:endParaRPr lang="ru-RU"/>
        </a:p>
      </dgm:t>
    </dgm:pt>
    <dgm:pt modelId="{D6B04B6B-FCD6-40B6-B2A4-D3FCE800C7DB}" type="pres">
      <dgm:prSet presAssocID="{C25377B3-E8F8-4058-9C47-54B63A8F5E24}" presName="root2" presStyleCnt="0"/>
      <dgm:spPr/>
    </dgm:pt>
    <dgm:pt modelId="{7499548B-6D26-4D19-ACEA-EEBD8C82D59E}" type="pres">
      <dgm:prSet presAssocID="{C25377B3-E8F8-4058-9C47-54B63A8F5E24}" presName="LevelTwoTextNode" presStyleLbl="node2" presStyleIdx="1" presStyleCnt="4" custScaleX="174517" custLinFactNeighborX="-869" custLinFactNeighborY="5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ABF0B3-BA1A-46D4-BDB6-B99A2FB43AFB}" type="pres">
      <dgm:prSet presAssocID="{C25377B3-E8F8-4058-9C47-54B63A8F5E24}" presName="level3hierChild" presStyleCnt="0"/>
      <dgm:spPr/>
    </dgm:pt>
    <dgm:pt modelId="{A897B6AF-2E94-41C2-9797-0CE86654D873}" type="pres">
      <dgm:prSet presAssocID="{FBC9EFDC-D016-4039-89DC-90E484A4F76B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C5EEA4E8-A3FD-4FC5-8D0D-82176D37C83A}" type="pres">
      <dgm:prSet presAssocID="{FBC9EFDC-D016-4039-89DC-90E484A4F76B}" presName="connTx" presStyleLbl="parChTrans1D2" presStyleIdx="2" presStyleCnt="4"/>
      <dgm:spPr/>
      <dgm:t>
        <a:bodyPr/>
        <a:lstStyle/>
        <a:p>
          <a:endParaRPr lang="ru-RU"/>
        </a:p>
      </dgm:t>
    </dgm:pt>
    <dgm:pt modelId="{B642DEEC-1C96-4372-ADD7-C998CE609274}" type="pres">
      <dgm:prSet presAssocID="{4BE38030-6689-4674-AC0D-F838C1759BE9}" presName="root2" presStyleCnt="0"/>
      <dgm:spPr/>
    </dgm:pt>
    <dgm:pt modelId="{D5CB6DE3-520D-4B00-81E0-5375033B1C3C}" type="pres">
      <dgm:prSet presAssocID="{4BE38030-6689-4674-AC0D-F838C1759BE9}" presName="LevelTwoTextNode" presStyleLbl="node2" presStyleIdx="2" presStyleCnt="4" custScaleX="1745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3EF0B88-3B71-4B77-9149-A3022E794432}" type="pres">
      <dgm:prSet presAssocID="{4BE38030-6689-4674-AC0D-F838C1759BE9}" presName="level3hierChild" presStyleCnt="0"/>
      <dgm:spPr/>
    </dgm:pt>
    <dgm:pt modelId="{5BDB310A-1654-4666-B2ED-81277CABFD36}" type="pres">
      <dgm:prSet presAssocID="{A130EC6F-BE2C-428B-83E6-9B4982A9509A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A4C78458-052F-46C5-9EB4-5549DB43B5FD}" type="pres">
      <dgm:prSet presAssocID="{A130EC6F-BE2C-428B-83E6-9B4982A9509A}" presName="connTx" presStyleLbl="parChTrans1D2" presStyleIdx="3" presStyleCnt="4"/>
      <dgm:spPr/>
      <dgm:t>
        <a:bodyPr/>
        <a:lstStyle/>
        <a:p>
          <a:endParaRPr lang="ru-RU"/>
        </a:p>
      </dgm:t>
    </dgm:pt>
    <dgm:pt modelId="{71196963-E5FB-404E-BA72-142145F836F9}" type="pres">
      <dgm:prSet presAssocID="{D2054E7F-1D6F-4609-B028-9FEAA4955E44}" presName="root2" presStyleCnt="0"/>
      <dgm:spPr/>
    </dgm:pt>
    <dgm:pt modelId="{D3C14CAD-5037-422B-9D19-4B5733C3A46A}" type="pres">
      <dgm:prSet presAssocID="{D2054E7F-1D6F-4609-B028-9FEAA4955E44}" presName="LevelTwoTextNode" presStyleLbl="node2" presStyleIdx="3" presStyleCnt="4" custScaleX="1749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F11A8DC-10A6-4B30-B5A6-BCE38700B6DD}" type="pres">
      <dgm:prSet presAssocID="{D2054E7F-1D6F-4609-B028-9FEAA4955E44}" presName="level3hierChild" presStyleCnt="0"/>
      <dgm:spPr/>
    </dgm:pt>
  </dgm:ptLst>
  <dgm:cxnLst>
    <dgm:cxn modelId="{9D1F7241-AFD5-4D07-8099-CAB5515331AD}" type="presOf" srcId="{A130EC6F-BE2C-428B-83E6-9B4982A9509A}" destId="{A4C78458-052F-46C5-9EB4-5549DB43B5FD}" srcOrd="1" destOrd="0" presId="urn:microsoft.com/office/officeart/2008/layout/HorizontalMultiLevelHierarchy"/>
    <dgm:cxn modelId="{73314727-7CEC-4784-AD05-02348A76D8CD}" type="presOf" srcId="{CC9DE7F7-F77C-4026-B538-702E3C29AF57}" destId="{E912156E-FC69-4A41-8C1B-6C0F35287264}" srcOrd="0" destOrd="0" presId="urn:microsoft.com/office/officeart/2008/layout/HorizontalMultiLevelHierarchy"/>
    <dgm:cxn modelId="{5E740BA2-B0ED-480B-9D96-F2F79E8C336E}" srcId="{CC9DE7F7-F77C-4026-B538-702E3C29AF57}" destId="{4BE38030-6689-4674-AC0D-F838C1759BE9}" srcOrd="2" destOrd="0" parTransId="{FBC9EFDC-D016-4039-89DC-90E484A4F76B}" sibTransId="{CF53538B-FF31-459A-805D-3F338EBC0FBA}"/>
    <dgm:cxn modelId="{4D40EE06-D350-4FA7-890A-096B4E6A438E}" srcId="{CC9DE7F7-F77C-4026-B538-702E3C29AF57}" destId="{D2054E7F-1D6F-4609-B028-9FEAA4955E44}" srcOrd="3" destOrd="0" parTransId="{A130EC6F-BE2C-428B-83E6-9B4982A9509A}" sibTransId="{AA16C131-4867-4C3C-A946-6ED5B83A861C}"/>
    <dgm:cxn modelId="{ED80DB2F-7D64-4524-A852-3582C62FC19C}" type="presOf" srcId="{4DF60BAF-013B-4F0C-8052-A42FF2C1C9A2}" destId="{83B0440E-2055-491E-AFAA-806EFAE91911}" srcOrd="0" destOrd="0" presId="urn:microsoft.com/office/officeart/2008/layout/HorizontalMultiLevelHierarchy"/>
    <dgm:cxn modelId="{221D130B-4AD9-471C-BBC2-1F95F3EAB72B}" type="presOf" srcId="{E7826EB5-A1A0-43BF-A104-7D295E8F759E}" destId="{265EA7B6-5916-4DFA-A4CC-C0DB8078C9A0}" srcOrd="1" destOrd="0" presId="urn:microsoft.com/office/officeart/2008/layout/HorizontalMultiLevelHierarchy"/>
    <dgm:cxn modelId="{5219B411-BDE5-47F8-ACAF-77C5967E15AE}" type="presOf" srcId="{A130EC6F-BE2C-428B-83E6-9B4982A9509A}" destId="{5BDB310A-1654-4666-B2ED-81277CABFD36}" srcOrd="0" destOrd="0" presId="urn:microsoft.com/office/officeart/2008/layout/HorizontalMultiLevelHierarchy"/>
    <dgm:cxn modelId="{C4B8938D-3916-46EE-876A-77423BB41C87}" type="presOf" srcId="{324241AC-5C14-4830-AE69-89BCD74FC741}" destId="{7F0667C5-1EAA-4071-994D-EC6F91B54EEB}" srcOrd="0" destOrd="0" presId="urn:microsoft.com/office/officeart/2008/layout/HorizontalMultiLevelHierarchy"/>
    <dgm:cxn modelId="{5E2CD899-864B-4244-AB04-83DFF2850FEC}" type="presOf" srcId="{D2054E7F-1D6F-4609-B028-9FEAA4955E44}" destId="{D3C14CAD-5037-422B-9D19-4B5733C3A46A}" srcOrd="0" destOrd="0" presId="urn:microsoft.com/office/officeart/2008/layout/HorizontalMultiLevelHierarchy"/>
    <dgm:cxn modelId="{52878B2B-4538-48CB-A038-B1D3690B31A9}" type="presOf" srcId="{4DF60BAF-013B-4F0C-8052-A42FF2C1C9A2}" destId="{FF8194B0-B6A5-49B3-B06C-444D5F4AC7D9}" srcOrd="1" destOrd="0" presId="urn:microsoft.com/office/officeart/2008/layout/HorizontalMultiLevelHierarchy"/>
    <dgm:cxn modelId="{2E828700-1D2B-48EE-A4F0-4C7DF6DB29C4}" srcId="{CC9DE7F7-F77C-4026-B538-702E3C29AF57}" destId="{324241AC-5C14-4830-AE69-89BCD74FC741}" srcOrd="0" destOrd="0" parTransId="{E7826EB5-A1A0-43BF-A104-7D295E8F759E}" sibTransId="{910EE569-D73D-487D-99E6-43F5DC472CD1}"/>
    <dgm:cxn modelId="{B40E5011-193A-4CAF-870B-FA327648D3DC}" type="presOf" srcId="{4BE38030-6689-4674-AC0D-F838C1759BE9}" destId="{D5CB6DE3-520D-4B00-81E0-5375033B1C3C}" srcOrd="0" destOrd="0" presId="urn:microsoft.com/office/officeart/2008/layout/HorizontalMultiLevelHierarchy"/>
    <dgm:cxn modelId="{E67CD43C-78B5-4733-AC39-F69857F4B7FA}" srcId="{C56BEEC6-681A-43D6-844B-D4F2E4E01FA7}" destId="{CC9DE7F7-F77C-4026-B538-702E3C29AF57}" srcOrd="0" destOrd="0" parTransId="{451E9925-A3DD-4515-971F-7E0228E7A04B}" sibTransId="{182742C7-4B7C-4A86-A668-C0A13F54066F}"/>
    <dgm:cxn modelId="{A86DEEF6-32EE-4D49-B8EF-B3D9E5F51026}" type="presOf" srcId="{FBC9EFDC-D016-4039-89DC-90E484A4F76B}" destId="{A897B6AF-2E94-41C2-9797-0CE86654D873}" srcOrd="0" destOrd="0" presId="urn:microsoft.com/office/officeart/2008/layout/HorizontalMultiLevelHierarchy"/>
    <dgm:cxn modelId="{1F6BBF75-A5F2-4669-BEBD-1D6F9D643311}" type="presOf" srcId="{FBC9EFDC-D016-4039-89DC-90E484A4F76B}" destId="{C5EEA4E8-A3FD-4FC5-8D0D-82176D37C83A}" srcOrd="1" destOrd="0" presId="urn:microsoft.com/office/officeart/2008/layout/HorizontalMultiLevelHierarchy"/>
    <dgm:cxn modelId="{B9D88F12-3200-4BA9-B6E5-DC16B56CE0DB}" type="presOf" srcId="{C25377B3-E8F8-4058-9C47-54B63A8F5E24}" destId="{7499548B-6D26-4D19-ACEA-EEBD8C82D59E}" srcOrd="0" destOrd="0" presId="urn:microsoft.com/office/officeart/2008/layout/HorizontalMultiLevelHierarchy"/>
    <dgm:cxn modelId="{40D71CA2-DECD-4717-9299-82F77490033C}" type="presOf" srcId="{E7826EB5-A1A0-43BF-A104-7D295E8F759E}" destId="{611690A3-A7B0-4DBB-999E-3B0E56FD0E36}" srcOrd="0" destOrd="0" presId="urn:microsoft.com/office/officeart/2008/layout/HorizontalMultiLevelHierarchy"/>
    <dgm:cxn modelId="{33A39E08-129C-4DD6-A77B-300CF25EC29D}" type="presOf" srcId="{C56BEEC6-681A-43D6-844B-D4F2E4E01FA7}" destId="{DD998073-2B02-4428-A2EA-42563209F17A}" srcOrd="0" destOrd="0" presId="urn:microsoft.com/office/officeart/2008/layout/HorizontalMultiLevelHierarchy"/>
    <dgm:cxn modelId="{7ED59A97-83EA-4E78-9E62-06627848D1C1}" srcId="{CC9DE7F7-F77C-4026-B538-702E3C29AF57}" destId="{C25377B3-E8F8-4058-9C47-54B63A8F5E24}" srcOrd="1" destOrd="0" parTransId="{4DF60BAF-013B-4F0C-8052-A42FF2C1C9A2}" sibTransId="{E4399D1F-677E-4448-96CF-0501BDDD1A67}"/>
    <dgm:cxn modelId="{B0AD27C4-032F-4AF9-9332-ECC8EC4049EE}" type="presParOf" srcId="{DD998073-2B02-4428-A2EA-42563209F17A}" destId="{E9CCD4DB-F1A9-4DA3-B8A3-A2D671781645}" srcOrd="0" destOrd="0" presId="urn:microsoft.com/office/officeart/2008/layout/HorizontalMultiLevelHierarchy"/>
    <dgm:cxn modelId="{38C65D87-7BC6-459A-90B3-879233018019}" type="presParOf" srcId="{E9CCD4DB-F1A9-4DA3-B8A3-A2D671781645}" destId="{E912156E-FC69-4A41-8C1B-6C0F35287264}" srcOrd="0" destOrd="0" presId="urn:microsoft.com/office/officeart/2008/layout/HorizontalMultiLevelHierarchy"/>
    <dgm:cxn modelId="{BB249319-74C4-4667-817D-B861BEE53FAC}" type="presParOf" srcId="{E9CCD4DB-F1A9-4DA3-B8A3-A2D671781645}" destId="{B6B667A6-594E-4294-A98E-F31F57E50F5C}" srcOrd="1" destOrd="0" presId="urn:microsoft.com/office/officeart/2008/layout/HorizontalMultiLevelHierarchy"/>
    <dgm:cxn modelId="{9981FB45-2033-4524-9A07-7FC8ACA28DA3}" type="presParOf" srcId="{B6B667A6-594E-4294-A98E-F31F57E50F5C}" destId="{611690A3-A7B0-4DBB-999E-3B0E56FD0E36}" srcOrd="0" destOrd="0" presId="urn:microsoft.com/office/officeart/2008/layout/HorizontalMultiLevelHierarchy"/>
    <dgm:cxn modelId="{5C586BF3-6936-47B8-B1C0-FEF6CCC738D8}" type="presParOf" srcId="{611690A3-A7B0-4DBB-999E-3B0E56FD0E36}" destId="{265EA7B6-5916-4DFA-A4CC-C0DB8078C9A0}" srcOrd="0" destOrd="0" presId="urn:microsoft.com/office/officeart/2008/layout/HorizontalMultiLevelHierarchy"/>
    <dgm:cxn modelId="{BFB5C41E-6EA6-4974-A96B-54E2B19F43C2}" type="presParOf" srcId="{B6B667A6-594E-4294-A98E-F31F57E50F5C}" destId="{4EF1B8FB-3CFD-4974-88B2-9F7EF7E6D77D}" srcOrd="1" destOrd="0" presId="urn:microsoft.com/office/officeart/2008/layout/HorizontalMultiLevelHierarchy"/>
    <dgm:cxn modelId="{2337F32F-6B22-474E-89DE-E4C2591F40BE}" type="presParOf" srcId="{4EF1B8FB-3CFD-4974-88B2-9F7EF7E6D77D}" destId="{7F0667C5-1EAA-4071-994D-EC6F91B54EEB}" srcOrd="0" destOrd="0" presId="urn:microsoft.com/office/officeart/2008/layout/HorizontalMultiLevelHierarchy"/>
    <dgm:cxn modelId="{2ED41292-4E72-48E5-939F-4622F6D9229D}" type="presParOf" srcId="{4EF1B8FB-3CFD-4974-88B2-9F7EF7E6D77D}" destId="{62E8D420-0390-4516-BF7A-E9967550A7CB}" srcOrd="1" destOrd="0" presId="urn:microsoft.com/office/officeart/2008/layout/HorizontalMultiLevelHierarchy"/>
    <dgm:cxn modelId="{E5E8FD7A-5F7E-4DE3-846C-4DF8CE9586D4}" type="presParOf" srcId="{B6B667A6-594E-4294-A98E-F31F57E50F5C}" destId="{83B0440E-2055-491E-AFAA-806EFAE91911}" srcOrd="2" destOrd="0" presId="urn:microsoft.com/office/officeart/2008/layout/HorizontalMultiLevelHierarchy"/>
    <dgm:cxn modelId="{05DB30D7-C75D-41E4-BC0E-06D064D9E633}" type="presParOf" srcId="{83B0440E-2055-491E-AFAA-806EFAE91911}" destId="{FF8194B0-B6A5-49B3-B06C-444D5F4AC7D9}" srcOrd="0" destOrd="0" presId="urn:microsoft.com/office/officeart/2008/layout/HorizontalMultiLevelHierarchy"/>
    <dgm:cxn modelId="{A1890CD3-0805-4E8E-9458-8EF5B08C7D20}" type="presParOf" srcId="{B6B667A6-594E-4294-A98E-F31F57E50F5C}" destId="{D6B04B6B-FCD6-40B6-B2A4-D3FCE800C7DB}" srcOrd="3" destOrd="0" presId="urn:microsoft.com/office/officeart/2008/layout/HorizontalMultiLevelHierarchy"/>
    <dgm:cxn modelId="{0D45150C-7C78-442D-85A5-3BEDD28C6931}" type="presParOf" srcId="{D6B04B6B-FCD6-40B6-B2A4-D3FCE800C7DB}" destId="{7499548B-6D26-4D19-ACEA-EEBD8C82D59E}" srcOrd="0" destOrd="0" presId="urn:microsoft.com/office/officeart/2008/layout/HorizontalMultiLevelHierarchy"/>
    <dgm:cxn modelId="{6F6855E2-4BEF-46B2-9450-FF893C30607D}" type="presParOf" srcId="{D6B04B6B-FCD6-40B6-B2A4-D3FCE800C7DB}" destId="{CDABF0B3-BA1A-46D4-BDB6-B99A2FB43AFB}" srcOrd="1" destOrd="0" presId="urn:microsoft.com/office/officeart/2008/layout/HorizontalMultiLevelHierarchy"/>
    <dgm:cxn modelId="{422E4F34-0E29-4F36-B82F-CE149CB97552}" type="presParOf" srcId="{B6B667A6-594E-4294-A98E-F31F57E50F5C}" destId="{A897B6AF-2E94-41C2-9797-0CE86654D873}" srcOrd="4" destOrd="0" presId="urn:microsoft.com/office/officeart/2008/layout/HorizontalMultiLevelHierarchy"/>
    <dgm:cxn modelId="{456A0BE8-AAD3-46E2-8A8C-388507FC103A}" type="presParOf" srcId="{A897B6AF-2E94-41C2-9797-0CE86654D873}" destId="{C5EEA4E8-A3FD-4FC5-8D0D-82176D37C83A}" srcOrd="0" destOrd="0" presId="urn:microsoft.com/office/officeart/2008/layout/HorizontalMultiLevelHierarchy"/>
    <dgm:cxn modelId="{C4799635-6C0C-4DDE-A8A8-EE2AF3F66CAD}" type="presParOf" srcId="{B6B667A6-594E-4294-A98E-F31F57E50F5C}" destId="{B642DEEC-1C96-4372-ADD7-C998CE609274}" srcOrd="5" destOrd="0" presId="urn:microsoft.com/office/officeart/2008/layout/HorizontalMultiLevelHierarchy"/>
    <dgm:cxn modelId="{EC7729C1-6CC3-4422-9C00-AD0EB3EFC687}" type="presParOf" srcId="{B642DEEC-1C96-4372-ADD7-C998CE609274}" destId="{D5CB6DE3-520D-4B00-81E0-5375033B1C3C}" srcOrd="0" destOrd="0" presId="urn:microsoft.com/office/officeart/2008/layout/HorizontalMultiLevelHierarchy"/>
    <dgm:cxn modelId="{DD361A14-A347-4B38-B416-6CC29C6FDF41}" type="presParOf" srcId="{B642DEEC-1C96-4372-ADD7-C998CE609274}" destId="{23EF0B88-3B71-4B77-9149-A3022E794432}" srcOrd="1" destOrd="0" presId="urn:microsoft.com/office/officeart/2008/layout/HorizontalMultiLevelHierarchy"/>
    <dgm:cxn modelId="{D3EC9D97-53C8-4E9C-9F48-4E2541E44EF3}" type="presParOf" srcId="{B6B667A6-594E-4294-A98E-F31F57E50F5C}" destId="{5BDB310A-1654-4666-B2ED-81277CABFD36}" srcOrd="6" destOrd="0" presId="urn:microsoft.com/office/officeart/2008/layout/HorizontalMultiLevelHierarchy"/>
    <dgm:cxn modelId="{E205EEB4-E0F9-4803-990D-E4318691AE51}" type="presParOf" srcId="{5BDB310A-1654-4666-B2ED-81277CABFD36}" destId="{A4C78458-052F-46C5-9EB4-5549DB43B5FD}" srcOrd="0" destOrd="0" presId="urn:microsoft.com/office/officeart/2008/layout/HorizontalMultiLevelHierarchy"/>
    <dgm:cxn modelId="{3AFE5A16-336D-445E-8DA6-A488EBBF26FB}" type="presParOf" srcId="{B6B667A6-594E-4294-A98E-F31F57E50F5C}" destId="{71196963-E5FB-404E-BA72-142145F836F9}" srcOrd="7" destOrd="0" presId="urn:microsoft.com/office/officeart/2008/layout/HorizontalMultiLevelHierarchy"/>
    <dgm:cxn modelId="{A366132B-4397-4155-9D25-A96622DD0416}" type="presParOf" srcId="{71196963-E5FB-404E-BA72-142145F836F9}" destId="{D3C14CAD-5037-422B-9D19-4B5733C3A46A}" srcOrd="0" destOrd="0" presId="urn:microsoft.com/office/officeart/2008/layout/HorizontalMultiLevelHierarchy"/>
    <dgm:cxn modelId="{6712147B-F956-4CCB-8B73-69C9A832B79F}" type="presParOf" srcId="{71196963-E5FB-404E-BA72-142145F836F9}" destId="{1F11A8DC-10A6-4B30-B5A6-BCE38700B6D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01DC412-6289-4F26-8539-AA7339FE0FD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FB733B-48A3-4781-A27F-BC816933C2D2}">
      <dgm:prSet phldrT="[Текст]" custT="1"/>
      <dgm:spPr/>
      <dgm:t>
        <a:bodyPr/>
        <a:lstStyle/>
        <a:p>
          <a:r>
            <a:rPr lang="ru-RU" sz="1800" b="1" dirty="0" smtClean="0">
              <a:latin typeface="Book Antiqua" pitchFamily="18" charset="0"/>
            </a:rPr>
            <a:t>Повышение квалификации ответственного служащего (работника)</a:t>
          </a:r>
          <a:endParaRPr lang="ru-RU" sz="1800" b="1" dirty="0">
            <a:latin typeface="Book Antiqua" pitchFamily="18" charset="0"/>
          </a:endParaRPr>
        </a:p>
      </dgm:t>
    </dgm:pt>
    <dgm:pt modelId="{2C61B9D5-5D49-4C09-983C-B8ED12AAC5C8}" type="parTrans" cxnId="{AF3AAEDB-4E98-4B8E-8084-751F8791A368}">
      <dgm:prSet/>
      <dgm:spPr/>
      <dgm:t>
        <a:bodyPr/>
        <a:lstStyle/>
        <a:p>
          <a:endParaRPr lang="ru-RU"/>
        </a:p>
      </dgm:t>
    </dgm:pt>
    <dgm:pt modelId="{CAC24DE9-032A-4D02-90FF-DB38A8507DA2}" type="sibTrans" cxnId="{AF3AAEDB-4E98-4B8E-8084-751F8791A368}">
      <dgm:prSet/>
      <dgm:spPr/>
      <dgm:t>
        <a:bodyPr/>
        <a:lstStyle/>
        <a:p>
          <a:endParaRPr lang="ru-RU"/>
        </a:p>
      </dgm:t>
    </dgm:pt>
    <dgm:pt modelId="{104AC729-0A14-4717-95A4-9ECF478068A2}">
      <dgm:prSet phldrT="[Текст]" custT="1"/>
      <dgm:spPr/>
      <dgm:t>
        <a:bodyPr/>
        <a:lstStyle/>
        <a:p>
          <a:r>
            <a:rPr lang="ru-RU" sz="1800" b="1" dirty="0" smtClean="0">
              <a:latin typeface="Book Antiqua" pitchFamily="18" charset="0"/>
            </a:rPr>
            <a:t>Налаживание оптимальной коммуникаций в органе (организации)</a:t>
          </a:r>
          <a:endParaRPr lang="ru-RU" sz="1800" b="1" dirty="0">
            <a:latin typeface="Book Antiqua" pitchFamily="18" charset="0"/>
          </a:endParaRPr>
        </a:p>
      </dgm:t>
    </dgm:pt>
    <dgm:pt modelId="{2BC3D842-FCC1-4ABE-A192-62C83D378076}" type="parTrans" cxnId="{EF51BC15-E944-42A6-AE69-ACD6B38D8D7C}">
      <dgm:prSet/>
      <dgm:spPr/>
      <dgm:t>
        <a:bodyPr/>
        <a:lstStyle/>
        <a:p>
          <a:endParaRPr lang="ru-RU"/>
        </a:p>
      </dgm:t>
    </dgm:pt>
    <dgm:pt modelId="{84B62883-A703-46FD-AEF5-4696FCB83D03}" type="sibTrans" cxnId="{EF51BC15-E944-42A6-AE69-ACD6B38D8D7C}">
      <dgm:prSet/>
      <dgm:spPr/>
      <dgm:t>
        <a:bodyPr/>
        <a:lstStyle/>
        <a:p>
          <a:endParaRPr lang="ru-RU"/>
        </a:p>
      </dgm:t>
    </dgm:pt>
    <dgm:pt modelId="{83A8F663-B5EF-4538-B324-7414F5E0B577}" type="pres">
      <dgm:prSet presAssocID="{C01DC412-6289-4F26-8539-AA7339FE0FD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64FA6A7A-461F-4F06-9B27-1AE05BDA88B9}" type="pres">
      <dgm:prSet presAssocID="{C01DC412-6289-4F26-8539-AA7339FE0FD4}" presName="Name1" presStyleCnt="0"/>
      <dgm:spPr/>
    </dgm:pt>
    <dgm:pt modelId="{A6D46975-D23B-4BDE-8685-26C753DD9CCB}" type="pres">
      <dgm:prSet presAssocID="{C01DC412-6289-4F26-8539-AA7339FE0FD4}" presName="cycle" presStyleCnt="0"/>
      <dgm:spPr/>
    </dgm:pt>
    <dgm:pt modelId="{0913ABBD-C271-42D7-9BDC-B8BCB2460269}" type="pres">
      <dgm:prSet presAssocID="{C01DC412-6289-4F26-8539-AA7339FE0FD4}" presName="srcNode" presStyleLbl="node1" presStyleIdx="0" presStyleCnt="2"/>
      <dgm:spPr/>
    </dgm:pt>
    <dgm:pt modelId="{FB8E49CD-1CE0-4211-99F4-473C8B356E39}" type="pres">
      <dgm:prSet presAssocID="{C01DC412-6289-4F26-8539-AA7339FE0FD4}" presName="conn" presStyleLbl="parChTrans1D2" presStyleIdx="0" presStyleCnt="1"/>
      <dgm:spPr/>
      <dgm:t>
        <a:bodyPr/>
        <a:lstStyle/>
        <a:p>
          <a:endParaRPr lang="ru-RU"/>
        </a:p>
      </dgm:t>
    </dgm:pt>
    <dgm:pt modelId="{874CFB57-5A65-41DA-B2D8-43F68A49B2E9}" type="pres">
      <dgm:prSet presAssocID="{C01DC412-6289-4F26-8539-AA7339FE0FD4}" presName="extraNode" presStyleLbl="node1" presStyleIdx="0" presStyleCnt="2"/>
      <dgm:spPr/>
    </dgm:pt>
    <dgm:pt modelId="{D530FA74-1328-4802-92F7-FFA078C1C76A}" type="pres">
      <dgm:prSet presAssocID="{C01DC412-6289-4F26-8539-AA7339FE0FD4}" presName="dstNode" presStyleLbl="node1" presStyleIdx="0" presStyleCnt="2"/>
      <dgm:spPr/>
    </dgm:pt>
    <dgm:pt modelId="{2F48FF85-51CB-4AB8-91F6-8B5ED3EE4FC8}" type="pres">
      <dgm:prSet presAssocID="{6BFB733B-48A3-4781-A27F-BC816933C2D2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AF6BF6-5296-4C13-BCBF-97ECEE633F6F}" type="pres">
      <dgm:prSet presAssocID="{6BFB733B-48A3-4781-A27F-BC816933C2D2}" presName="accent_1" presStyleCnt="0"/>
      <dgm:spPr/>
    </dgm:pt>
    <dgm:pt modelId="{B158814D-D00E-4962-BD4F-7BA2896B8FEB}" type="pres">
      <dgm:prSet presAssocID="{6BFB733B-48A3-4781-A27F-BC816933C2D2}" presName="accentRepeatNode" presStyleLbl="solidFgAcc1" presStyleIdx="0" presStyleCnt="2"/>
      <dgm:spPr/>
    </dgm:pt>
    <dgm:pt modelId="{C17803BB-3526-4CC2-B372-D7BCE78FA830}" type="pres">
      <dgm:prSet presAssocID="{104AC729-0A14-4717-95A4-9ECF478068A2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2A64A1-0D5A-4ED6-8D63-07F75B5EBB30}" type="pres">
      <dgm:prSet presAssocID="{104AC729-0A14-4717-95A4-9ECF478068A2}" presName="accent_2" presStyleCnt="0"/>
      <dgm:spPr/>
    </dgm:pt>
    <dgm:pt modelId="{27D3C1CD-40C6-4326-B911-74FABE73F137}" type="pres">
      <dgm:prSet presAssocID="{104AC729-0A14-4717-95A4-9ECF478068A2}" presName="accentRepeatNode" presStyleLbl="solidFgAcc1" presStyleIdx="1" presStyleCnt="2" custLinFactNeighborX="1901" custLinFactNeighborY="-9424"/>
      <dgm:spPr/>
    </dgm:pt>
  </dgm:ptLst>
  <dgm:cxnLst>
    <dgm:cxn modelId="{666B5AAF-31E8-4303-8A2B-C10D830D9B11}" type="presOf" srcId="{CAC24DE9-032A-4D02-90FF-DB38A8507DA2}" destId="{FB8E49CD-1CE0-4211-99F4-473C8B356E39}" srcOrd="0" destOrd="0" presId="urn:microsoft.com/office/officeart/2008/layout/VerticalCurvedList"/>
    <dgm:cxn modelId="{6D2F3325-5476-41EF-9D74-E9EAD0D33D78}" type="presOf" srcId="{104AC729-0A14-4717-95A4-9ECF478068A2}" destId="{C17803BB-3526-4CC2-B372-D7BCE78FA830}" srcOrd="0" destOrd="0" presId="urn:microsoft.com/office/officeart/2008/layout/VerticalCurvedList"/>
    <dgm:cxn modelId="{C4812EA7-3AA3-4568-9D74-BB29C96D8687}" type="presOf" srcId="{C01DC412-6289-4F26-8539-AA7339FE0FD4}" destId="{83A8F663-B5EF-4538-B324-7414F5E0B577}" srcOrd="0" destOrd="0" presId="urn:microsoft.com/office/officeart/2008/layout/VerticalCurvedList"/>
    <dgm:cxn modelId="{AF3AAEDB-4E98-4B8E-8084-751F8791A368}" srcId="{C01DC412-6289-4F26-8539-AA7339FE0FD4}" destId="{6BFB733B-48A3-4781-A27F-BC816933C2D2}" srcOrd="0" destOrd="0" parTransId="{2C61B9D5-5D49-4C09-983C-B8ED12AAC5C8}" sibTransId="{CAC24DE9-032A-4D02-90FF-DB38A8507DA2}"/>
    <dgm:cxn modelId="{D0518AF1-47EF-4AD1-A818-FDE41C57AD58}" type="presOf" srcId="{6BFB733B-48A3-4781-A27F-BC816933C2D2}" destId="{2F48FF85-51CB-4AB8-91F6-8B5ED3EE4FC8}" srcOrd="0" destOrd="0" presId="urn:microsoft.com/office/officeart/2008/layout/VerticalCurvedList"/>
    <dgm:cxn modelId="{EF51BC15-E944-42A6-AE69-ACD6B38D8D7C}" srcId="{C01DC412-6289-4F26-8539-AA7339FE0FD4}" destId="{104AC729-0A14-4717-95A4-9ECF478068A2}" srcOrd="1" destOrd="0" parTransId="{2BC3D842-FCC1-4ABE-A192-62C83D378076}" sibTransId="{84B62883-A703-46FD-AEF5-4696FCB83D03}"/>
    <dgm:cxn modelId="{B7190A6F-284B-4840-AAE0-4E6C33CF79B2}" type="presParOf" srcId="{83A8F663-B5EF-4538-B324-7414F5E0B577}" destId="{64FA6A7A-461F-4F06-9B27-1AE05BDA88B9}" srcOrd="0" destOrd="0" presId="urn:microsoft.com/office/officeart/2008/layout/VerticalCurvedList"/>
    <dgm:cxn modelId="{08C1965B-AD72-45B0-9F7C-79D63483D488}" type="presParOf" srcId="{64FA6A7A-461F-4F06-9B27-1AE05BDA88B9}" destId="{A6D46975-D23B-4BDE-8685-26C753DD9CCB}" srcOrd="0" destOrd="0" presId="urn:microsoft.com/office/officeart/2008/layout/VerticalCurvedList"/>
    <dgm:cxn modelId="{B0F82027-CDD1-4B04-8A5F-E5832C0CF3F8}" type="presParOf" srcId="{A6D46975-D23B-4BDE-8685-26C753DD9CCB}" destId="{0913ABBD-C271-42D7-9BDC-B8BCB2460269}" srcOrd="0" destOrd="0" presId="urn:microsoft.com/office/officeart/2008/layout/VerticalCurvedList"/>
    <dgm:cxn modelId="{CC63F7E7-0EB7-46C9-93C6-20B5F71F93CD}" type="presParOf" srcId="{A6D46975-D23B-4BDE-8685-26C753DD9CCB}" destId="{FB8E49CD-1CE0-4211-99F4-473C8B356E39}" srcOrd="1" destOrd="0" presId="urn:microsoft.com/office/officeart/2008/layout/VerticalCurvedList"/>
    <dgm:cxn modelId="{7B9F6C4F-E49F-49AB-8E90-7D1275FAA870}" type="presParOf" srcId="{A6D46975-D23B-4BDE-8685-26C753DD9CCB}" destId="{874CFB57-5A65-41DA-B2D8-43F68A49B2E9}" srcOrd="2" destOrd="0" presId="urn:microsoft.com/office/officeart/2008/layout/VerticalCurvedList"/>
    <dgm:cxn modelId="{D0A5CFE3-99EB-45ED-AAB5-7A6016B59710}" type="presParOf" srcId="{A6D46975-D23B-4BDE-8685-26C753DD9CCB}" destId="{D530FA74-1328-4802-92F7-FFA078C1C76A}" srcOrd="3" destOrd="0" presId="urn:microsoft.com/office/officeart/2008/layout/VerticalCurvedList"/>
    <dgm:cxn modelId="{88A751A9-6E06-4D39-93B4-EFA65935B75C}" type="presParOf" srcId="{64FA6A7A-461F-4F06-9B27-1AE05BDA88B9}" destId="{2F48FF85-51CB-4AB8-91F6-8B5ED3EE4FC8}" srcOrd="1" destOrd="0" presId="urn:microsoft.com/office/officeart/2008/layout/VerticalCurvedList"/>
    <dgm:cxn modelId="{0821E620-2093-44DC-9DD0-03D03B48D222}" type="presParOf" srcId="{64FA6A7A-461F-4F06-9B27-1AE05BDA88B9}" destId="{96AF6BF6-5296-4C13-BCBF-97ECEE633F6F}" srcOrd="2" destOrd="0" presId="urn:microsoft.com/office/officeart/2008/layout/VerticalCurvedList"/>
    <dgm:cxn modelId="{A5F92905-ED7B-4CC4-A054-CC38D24652D7}" type="presParOf" srcId="{96AF6BF6-5296-4C13-BCBF-97ECEE633F6F}" destId="{B158814D-D00E-4962-BD4F-7BA2896B8FEB}" srcOrd="0" destOrd="0" presId="urn:microsoft.com/office/officeart/2008/layout/VerticalCurvedList"/>
    <dgm:cxn modelId="{81ABCB9C-B0D8-4F15-BD41-31A42C996F94}" type="presParOf" srcId="{64FA6A7A-461F-4F06-9B27-1AE05BDA88B9}" destId="{C17803BB-3526-4CC2-B372-D7BCE78FA830}" srcOrd="3" destOrd="0" presId="urn:microsoft.com/office/officeart/2008/layout/VerticalCurvedList"/>
    <dgm:cxn modelId="{C2D28F9A-3625-4C41-85C9-FEE5C0E8C362}" type="presParOf" srcId="{64FA6A7A-461F-4F06-9B27-1AE05BDA88B9}" destId="{2D2A64A1-0D5A-4ED6-8D63-07F75B5EBB30}" srcOrd="4" destOrd="0" presId="urn:microsoft.com/office/officeart/2008/layout/VerticalCurvedList"/>
    <dgm:cxn modelId="{6F679345-112B-4E7C-999D-A297DDFE7CB8}" type="presParOf" srcId="{2D2A64A1-0D5A-4ED6-8D63-07F75B5EBB30}" destId="{27D3C1CD-40C6-4326-B911-74FABE73F13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9D95C60-534E-418E-9A93-A1059FCA0B9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87187B-0B91-4482-AF2C-33A390A978BC}">
      <dgm:prSet phldrT="[Текст]" custT="1"/>
      <dgm:spPr/>
      <dgm:t>
        <a:bodyPr/>
        <a:lstStyle/>
        <a:p>
          <a:r>
            <a:rPr lang="ru-RU" sz="1800" b="1" dirty="0" smtClean="0">
              <a:latin typeface="Book Antiqua" pitchFamily="18" charset="0"/>
            </a:rPr>
            <a:t>Информирование служащих (работников) о практике привлечения к ответственности, в </a:t>
          </a:r>
          <a:r>
            <a:rPr lang="ru-RU" sz="1800" b="1" dirty="0" err="1" smtClean="0">
              <a:latin typeface="Book Antiqua" pitchFamily="18" charset="0"/>
            </a:rPr>
            <a:t>т.ч</a:t>
          </a:r>
          <a:r>
            <a:rPr lang="ru-RU" sz="1800" b="1" dirty="0" smtClean="0">
              <a:latin typeface="Book Antiqua" pitchFamily="18" charset="0"/>
            </a:rPr>
            <a:t>. в рамках органа (организации)</a:t>
          </a:r>
          <a:endParaRPr lang="ru-RU" sz="1800" b="1" dirty="0">
            <a:latin typeface="Book Antiqua" pitchFamily="18" charset="0"/>
          </a:endParaRPr>
        </a:p>
      </dgm:t>
    </dgm:pt>
    <dgm:pt modelId="{52AB1C5B-91FB-4905-B3F1-C9E28D7ACB42}" type="parTrans" cxnId="{B9BA9AFB-DED5-4D7D-9F2F-C813E2836A6D}">
      <dgm:prSet/>
      <dgm:spPr/>
      <dgm:t>
        <a:bodyPr/>
        <a:lstStyle/>
        <a:p>
          <a:endParaRPr lang="ru-RU"/>
        </a:p>
      </dgm:t>
    </dgm:pt>
    <dgm:pt modelId="{FC131840-30F3-4261-A255-86B0266FBF4C}" type="sibTrans" cxnId="{B9BA9AFB-DED5-4D7D-9F2F-C813E2836A6D}">
      <dgm:prSet/>
      <dgm:spPr/>
      <dgm:t>
        <a:bodyPr/>
        <a:lstStyle/>
        <a:p>
          <a:endParaRPr lang="ru-RU"/>
        </a:p>
      </dgm:t>
    </dgm:pt>
    <dgm:pt modelId="{D44C74FB-67EC-455C-830E-AFD08FD403B0}">
      <dgm:prSet custT="1"/>
      <dgm:spPr/>
      <dgm:t>
        <a:bodyPr/>
        <a:lstStyle/>
        <a:p>
          <a:r>
            <a:rPr lang="ru-RU" sz="1800" b="1" dirty="0" smtClean="0">
              <a:latin typeface="Book Antiqua" pitchFamily="18" charset="0"/>
            </a:rPr>
            <a:t>Ежегодные консультативно-методические совещания</a:t>
          </a:r>
          <a:endParaRPr lang="ru-RU" sz="1800" b="1" dirty="0">
            <a:latin typeface="Book Antiqua" pitchFamily="18" charset="0"/>
          </a:endParaRPr>
        </a:p>
      </dgm:t>
    </dgm:pt>
    <dgm:pt modelId="{A5BFB106-5C6A-4116-87FF-F64D3E2012A3}" type="parTrans" cxnId="{748A82BD-228E-4C28-8B01-5F243929D4B7}">
      <dgm:prSet/>
      <dgm:spPr/>
      <dgm:t>
        <a:bodyPr/>
        <a:lstStyle/>
        <a:p>
          <a:endParaRPr lang="ru-RU"/>
        </a:p>
      </dgm:t>
    </dgm:pt>
    <dgm:pt modelId="{04D5646D-B5CF-44A9-8279-78D3556D0F39}" type="sibTrans" cxnId="{748A82BD-228E-4C28-8B01-5F243929D4B7}">
      <dgm:prSet/>
      <dgm:spPr/>
      <dgm:t>
        <a:bodyPr/>
        <a:lstStyle/>
        <a:p>
          <a:endParaRPr lang="ru-RU"/>
        </a:p>
      </dgm:t>
    </dgm:pt>
    <dgm:pt modelId="{ABF38E18-F5BD-46E1-9BF4-F1B9CA1DC60B}">
      <dgm:prSet custT="1"/>
      <dgm:spPr/>
      <dgm:t>
        <a:bodyPr/>
        <a:lstStyle/>
        <a:p>
          <a:r>
            <a:rPr lang="ru-RU" sz="1800" b="1" dirty="0" smtClean="0">
              <a:latin typeface="Book Antiqua" pitchFamily="18" charset="0"/>
            </a:rPr>
            <a:t>Подготовка типовых ситуаций личной заинтересованности в закупках</a:t>
          </a:r>
          <a:endParaRPr lang="ru-RU" sz="1800" b="1" dirty="0">
            <a:latin typeface="Book Antiqua" pitchFamily="18" charset="0"/>
          </a:endParaRPr>
        </a:p>
      </dgm:t>
    </dgm:pt>
    <dgm:pt modelId="{3DE19964-07E0-45D5-97A4-FEEE87FC32FC}" type="parTrans" cxnId="{0BC99AE7-D5FF-4CE0-A10B-056A4E2DC48D}">
      <dgm:prSet/>
      <dgm:spPr/>
      <dgm:t>
        <a:bodyPr/>
        <a:lstStyle/>
        <a:p>
          <a:endParaRPr lang="ru-RU"/>
        </a:p>
      </dgm:t>
    </dgm:pt>
    <dgm:pt modelId="{CA86F68C-CE2F-4079-914B-10ABB012E162}" type="sibTrans" cxnId="{0BC99AE7-D5FF-4CE0-A10B-056A4E2DC48D}">
      <dgm:prSet/>
      <dgm:spPr/>
      <dgm:t>
        <a:bodyPr/>
        <a:lstStyle/>
        <a:p>
          <a:endParaRPr lang="ru-RU"/>
        </a:p>
      </dgm:t>
    </dgm:pt>
    <dgm:pt modelId="{B54E2F7E-C547-4191-ACD1-79109B1275D1}" type="pres">
      <dgm:prSet presAssocID="{99D95C60-534E-418E-9A93-A1059FCA0B9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14B50E29-91A5-4740-B523-8733E312F2A7}" type="pres">
      <dgm:prSet presAssocID="{99D95C60-534E-418E-9A93-A1059FCA0B98}" presName="Name1" presStyleCnt="0"/>
      <dgm:spPr/>
    </dgm:pt>
    <dgm:pt modelId="{44BAA7B3-65AB-42BB-B46F-3383968746EC}" type="pres">
      <dgm:prSet presAssocID="{99D95C60-534E-418E-9A93-A1059FCA0B98}" presName="cycle" presStyleCnt="0"/>
      <dgm:spPr/>
    </dgm:pt>
    <dgm:pt modelId="{C126F77A-7263-4D9E-BBE1-4EE0CA38A08D}" type="pres">
      <dgm:prSet presAssocID="{99D95C60-534E-418E-9A93-A1059FCA0B98}" presName="srcNode" presStyleLbl="node1" presStyleIdx="0" presStyleCnt="3"/>
      <dgm:spPr/>
    </dgm:pt>
    <dgm:pt modelId="{D59B30EE-FE3A-4843-B649-172B62FCFC1E}" type="pres">
      <dgm:prSet presAssocID="{99D95C60-534E-418E-9A93-A1059FCA0B98}" presName="conn" presStyleLbl="parChTrans1D2" presStyleIdx="0" presStyleCnt="1"/>
      <dgm:spPr/>
      <dgm:t>
        <a:bodyPr/>
        <a:lstStyle/>
        <a:p>
          <a:endParaRPr lang="ru-RU"/>
        </a:p>
      </dgm:t>
    </dgm:pt>
    <dgm:pt modelId="{93B44601-CFFD-4A2B-B106-FD6CC7DF1FA8}" type="pres">
      <dgm:prSet presAssocID="{99D95C60-534E-418E-9A93-A1059FCA0B98}" presName="extraNode" presStyleLbl="node1" presStyleIdx="0" presStyleCnt="3"/>
      <dgm:spPr/>
    </dgm:pt>
    <dgm:pt modelId="{57F88EC2-BFAD-4E9A-B513-966BD671C2ED}" type="pres">
      <dgm:prSet presAssocID="{99D95C60-534E-418E-9A93-A1059FCA0B98}" presName="dstNode" presStyleLbl="node1" presStyleIdx="0" presStyleCnt="3"/>
      <dgm:spPr/>
    </dgm:pt>
    <dgm:pt modelId="{CCB2BA90-7668-49AC-9852-BFEA8B79988C}" type="pres">
      <dgm:prSet presAssocID="{3787187B-0B91-4482-AF2C-33A390A978BC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8A41E9-F62F-4590-BE67-1B10FFF25FAB}" type="pres">
      <dgm:prSet presAssocID="{3787187B-0B91-4482-AF2C-33A390A978BC}" presName="accent_1" presStyleCnt="0"/>
      <dgm:spPr/>
    </dgm:pt>
    <dgm:pt modelId="{CDA4F9B2-5C42-46E6-991A-138328C8BD48}" type="pres">
      <dgm:prSet presAssocID="{3787187B-0B91-4482-AF2C-33A390A978BC}" presName="accentRepeatNode" presStyleLbl="solidFgAcc1" presStyleIdx="0" presStyleCnt="3"/>
      <dgm:spPr/>
    </dgm:pt>
    <dgm:pt modelId="{976E9EA1-ACA4-43F5-BABC-72F4D2454B3C}" type="pres">
      <dgm:prSet presAssocID="{ABF38E18-F5BD-46E1-9BF4-F1B9CA1DC60B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37C937-95D5-4CF8-86A7-7EF18C5B3191}" type="pres">
      <dgm:prSet presAssocID="{ABF38E18-F5BD-46E1-9BF4-F1B9CA1DC60B}" presName="accent_2" presStyleCnt="0"/>
      <dgm:spPr/>
    </dgm:pt>
    <dgm:pt modelId="{1C435F70-2F3C-4F4B-803A-347F7EDB0F37}" type="pres">
      <dgm:prSet presAssocID="{ABF38E18-F5BD-46E1-9BF4-F1B9CA1DC60B}" presName="accentRepeatNode" presStyleLbl="solidFgAcc1" presStyleIdx="1" presStyleCnt="3"/>
      <dgm:spPr/>
    </dgm:pt>
    <dgm:pt modelId="{7813BC99-DF5B-4EBC-8E59-B6CB3F83A3F7}" type="pres">
      <dgm:prSet presAssocID="{D44C74FB-67EC-455C-830E-AFD08FD403B0}" presName="text_3" presStyleLbl="node1" presStyleIdx="2" presStyleCnt="3" custLinFactNeighborX="1156" custLinFactNeighborY="-25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643BB3-1F43-49D0-A5CC-018591FEAEED}" type="pres">
      <dgm:prSet presAssocID="{D44C74FB-67EC-455C-830E-AFD08FD403B0}" presName="accent_3" presStyleCnt="0"/>
      <dgm:spPr/>
    </dgm:pt>
    <dgm:pt modelId="{4D100686-631A-4F0D-BDA1-54ACA97FB7FF}" type="pres">
      <dgm:prSet presAssocID="{D44C74FB-67EC-455C-830E-AFD08FD403B0}" presName="accentRepeatNode" presStyleLbl="solidFgAcc1" presStyleIdx="2" presStyleCnt="3"/>
      <dgm:spPr/>
    </dgm:pt>
  </dgm:ptLst>
  <dgm:cxnLst>
    <dgm:cxn modelId="{B9BA9AFB-DED5-4D7D-9F2F-C813E2836A6D}" srcId="{99D95C60-534E-418E-9A93-A1059FCA0B98}" destId="{3787187B-0B91-4482-AF2C-33A390A978BC}" srcOrd="0" destOrd="0" parTransId="{52AB1C5B-91FB-4905-B3F1-C9E28D7ACB42}" sibTransId="{FC131840-30F3-4261-A255-86B0266FBF4C}"/>
    <dgm:cxn modelId="{B19BFD50-AD4E-4033-A79C-7D98C5034432}" type="presOf" srcId="{ABF38E18-F5BD-46E1-9BF4-F1B9CA1DC60B}" destId="{976E9EA1-ACA4-43F5-BABC-72F4D2454B3C}" srcOrd="0" destOrd="0" presId="urn:microsoft.com/office/officeart/2008/layout/VerticalCurvedList"/>
    <dgm:cxn modelId="{748A82BD-228E-4C28-8B01-5F243929D4B7}" srcId="{99D95C60-534E-418E-9A93-A1059FCA0B98}" destId="{D44C74FB-67EC-455C-830E-AFD08FD403B0}" srcOrd="2" destOrd="0" parTransId="{A5BFB106-5C6A-4116-87FF-F64D3E2012A3}" sibTransId="{04D5646D-B5CF-44A9-8279-78D3556D0F39}"/>
    <dgm:cxn modelId="{1A17810D-9049-43EC-8DE3-7E7A4283C2B3}" type="presOf" srcId="{3787187B-0B91-4482-AF2C-33A390A978BC}" destId="{CCB2BA90-7668-49AC-9852-BFEA8B79988C}" srcOrd="0" destOrd="0" presId="urn:microsoft.com/office/officeart/2008/layout/VerticalCurvedList"/>
    <dgm:cxn modelId="{F54DA016-2E12-4E4C-9778-BC62499B92AC}" type="presOf" srcId="{D44C74FB-67EC-455C-830E-AFD08FD403B0}" destId="{7813BC99-DF5B-4EBC-8E59-B6CB3F83A3F7}" srcOrd="0" destOrd="0" presId="urn:microsoft.com/office/officeart/2008/layout/VerticalCurvedList"/>
    <dgm:cxn modelId="{0BC99AE7-D5FF-4CE0-A10B-056A4E2DC48D}" srcId="{99D95C60-534E-418E-9A93-A1059FCA0B98}" destId="{ABF38E18-F5BD-46E1-9BF4-F1B9CA1DC60B}" srcOrd="1" destOrd="0" parTransId="{3DE19964-07E0-45D5-97A4-FEEE87FC32FC}" sibTransId="{CA86F68C-CE2F-4079-914B-10ABB012E162}"/>
    <dgm:cxn modelId="{5D29D15A-2D68-4C54-AF64-FE7F59BE7CC5}" type="presOf" srcId="{99D95C60-534E-418E-9A93-A1059FCA0B98}" destId="{B54E2F7E-C547-4191-ACD1-79109B1275D1}" srcOrd="0" destOrd="0" presId="urn:microsoft.com/office/officeart/2008/layout/VerticalCurvedList"/>
    <dgm:cxn modelId="{8F121E0D-2248-465F-B619-D20DEECF59AE}" type="presOf" srcId="{FC131840-30F3-4261-A255-86B0266FBF4C}" destId="{D59B30EE-FE3A-4843-B649-172B62FCFC1E}" srcOrd="0" destOrd="0" presId="urn:microsoft.com/office/officeart/2008/layout/VerticalCurvedList"/>
    <dgm:cxn modelId="{1852D209-05BB-48CF-B345-0F0F855C1211}" type="presParOf" srcId="{B54E2F7E-C547-4191-ACD1-79109B1275D1}" destId="{14B50E29-91A5-4740-B523-8733E312F2A7}" srcOrd="0" destOrd="0" presId="urn:microsoft.com/office/officeart/2008/layout/VerticalCurvedList"/>
    <dgm:cxn modelId="{0D2C657F-4B9D-48E8-A257-5F44C3421E3F}" type="presParOf" srcId="{14B50E29-91A5-4740-B523-8733E312F2A7}" destId="{44BAA7B3-65AB-42BB-B46F-3383968746EC}" srcOrd="0" destOrd="0" presId="urn:microsoft.com/office/officeart/2008/layout/VerticalCurvedList"/>
    <dgm:cxn modelId="{1D4E1A7D-C3B4-48F1-88A7-962EACB5C620}" type="presParOf" srcId="{44BAA7B3-65AB-42BB-B46F-3383968746EC}" destId="{C126F77A-7263-4D9E-BBE1-4EE0CA38A08D}" srcOrd="0" destOrd="0" presId="urn:microsoft.com/office/officeart/2008/layout/VerticalCurvedList"/>
    <dgm:cxn modelId="{722F13F1-5D4B-4C56-87F2-3F88DE0B71C2}" type="presParOf" srcId="{44BAA7B3-65AB-42BB-B46F-3383968746EC}" destId="{D59B30EE-FE3A-4843-B649-172B62FCFC1E}" srcOrd="1" destOrd="0" presId="urn:microsoft.com/office/officeart/2008/layout/VerticalCurvedList"/>
    <dgm:cxn modelId="{7E3523A7-8D69-4789-B35E-307AEF81CB38}" type="presParOf" srcId="{44BAA7B3-65AB-42BB-B46F-3383968746EC}" destId="{93B44601-CFFD-4A2B-B106-FD6CC7DF1FA8}" srcOrd="2" destOrd="0" presId="urn:microsoft.com/office/officeart/2008/layout/VerticalCurvedList"/>
    <dgm:cxn modelId="{CDB875BA-F36A-4056-B1DE-32E84BEAED69}" type="presParOf" srcId="{44BAA7B3-65AB-42BB-B46F-3383968746EC}" destId="{57F88EC2-BFAD-4E9A-B513-966BD671C2ED}" srcOrd="3" destOrd="0" presId="urn:microsoft.com/office/officeart/2008/layout/VerticalCurvedList"/>
    <dgm:cxn modelId="{2647EE88-8D07-46B9-AC79-AB1FF94BDD3C}" type="presParOf" srcId="{14B50E29-91A5-4740-B523-8733E312F2A7}" destId="{CCB2BA90-7668-49AC-9852-BFEA8B79988C}" srcOrd="1" destOrd="0" presId="urn:microsoft.com/office/officeart/2008/layout/VerticalCurvedList"/>
    <dgm:cxn modelId="{79CA83EC-CAF7-4350-8A91-70D8A3599E6F}" type="presParOf" srcId="{14B50E29-91A5-4740-B523-8733E312F2A7}" destId="{1A8A41E9-F62F-4590-BE67-1B10FFF25FAB}" srcOrd="2" destOrd="0" presId="urn:microsoft.com/office/officeart/2008/layout/VerticalCurvedList"/>
    <dgm:cxn modelId="{8743D0BF-97BB-4D9E-8C53-55935FE43D3A}" type="presParOf" srcId="{1A8A41E9-F62F-4590-BE67-1B10FFF25FAB}" destId="{CDA4F9B2-5C42-46E6-991A-138328C8BD48}" srcOrd="0" destOrd="0" presId="urn:microsoft.com/office/officeart/2008/layout/VerticalCurvedList"/>
    <dgm:cxn modelId="{487A7818-2FDA-4B03-9FC8-973825F61D1B}" type="presParOf" srcId="{14B50E29-91A5-4740-B523-8733E312F2A7}" destId="{976E9EA1-ACA4-43F5-BABC-72F4D2454B3C}" srcOrd="3" destOrd="0" presId="urn:microsoft.com/office/officeart/2008/layout/VerticalCurvedList"/>
    <dgm:cxn modelId="{59C0940E-4E08-4439-A835-37F3DE7955B9}" type="presParOf" srcId="{14B50E29-91A5-4740-B523-8733E312F2A7}" destId="{A937C937-95D5-4CF8-86A7-7EF18C5B3191}" srcOrd="4" destOrd="0" presId="urn:microsoft.com/office/officeart/2008/layout/VerticalCurvedList"/>
    <dgm:cxn modelId="{325B063E-299C-4BDB-8B6F-4DF27C4B2CE5}" type="presParOf" srcId="{A937C937-95D5-4CF8-86A7-7EF18C5B3191}" destId="{1C435F70-2F3C-4F4B-803A-347F7EDB0F37}" srcOrd="0" destOrd="0" presId="urn:microsoft.com/office/officeart/2008/layout/VerticalCurvedList"/>
    <dgm:cxn modelId="{D725CCF6-749E-40DA-9627-61DA410119E5}" type="presParOf" srcId="{14B50E29-91A5-4740-B523-8733E312F2A7}" destId="{7813BC99-DF5B-4EBC-8E59-B6CB3F83A3F7}" srcOrd="5" destOrd="0" presId="urn:microsoft.com/office/officeart/2008/layout/VerticalCurvedList"/>
    <dgm:cxn modelId="{EB0393C0-0B1D-4337-A043-596F7A4A0FF4}" type="presParOf" srcId="{14B50E29-91A5-4740-B523-8733E312F2A7}" destId="{3B643BB3-1F43-49D0-A5CC-018591FEAEED}" srcOrd="6" destOrd="0" presId="urn:microsoft.com/office/officeart/2008/layout/VerticalCurvedList"/>
    <dgm:cxn modelId="{C056398A-BC15-4EB8-ADD2-36AC0EFE6980}" type="presParOf" srcId="{3B643BB3-1F43-49D0-A5CC-018591FEAEED}" destId="{4D100686-631A-4F0D-BDA1-54ACA97FB7F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C65A99C-091D-4C5A-93EA-DEE98868D3A6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B85CA7-9525-4DB5-97F3-A3E0CF6551CE}">
      <dgm:prSet phldrT="[Текст]" custT="1"/>
      <dgm:spPr/>
      <dgm:t>
        <a:bodyPr/>
        <a:lstStyle/>
        <a:p>
          <a:r>
            <a:rPr lang="ru-RU" sz="1000" b="1" dirty="0" smtClean="0">
              <a:latin typeface="+mj-lt"/>
            </a:rPr>
            <a:t>Анализ информации о заинтересованных сотрудниках (работниках) и участниках закупки</a:t>
          </a:r>
          <a:endParaRPr lang="ru-RU" sz="1000" b="1" dirty="0">
            <a:latin typeface="+mj-lt"/>
          </a:endParaRPr>
        </a:p>
      </dgm:t>
    </dgm:pt>
    <dgm:pt modelId="{EB9E5338-BD1B-46F8-B2F0-1024EDA18128}" type="parTrans" cxnId="{A5AFD0FF-4144-4019-B973-83E49220465E}">
      <dgm:prSet/>
      <dgm:spPr/>
      <dgm:t>
        <a:bodyPr/>
        <a:lstStyle/>
        <a:p>
          <a:endParaRPr lang="ru-RU"/>
        </a:p>
      </dgm:t>
    </dgm:pt>
    <dgm:pt modelId="{D2CB984E-3C2D-470F-9E04-CA0281F61C08}" type="sibTrans" cxnId="{A5AFD0FF-4144-4019-B973-83E49220465E}">
      <dgm:prSet/>
      <dgm:spPr/>
      <dgm:t>
        <a:bodyPr/>
        <a:lstStyle/>
        <a:p>
          <a:endParaRPr lang="ru-RU"/>
        </a:p>
      </dgm:t>
    </dgm:pt>
    <dgm:pt modelId="{FE2C5F6E-E288-43B2-A92D-AB081E9B1F34}">
      <dgm:prSet phldrT="[Текст]" custT="1"/>
      <dgm:spPr/>
      <dgm:t>
        <a:bodyPr/>
        <a:lstStyle/>
        <a:p>
          <a:r>
            <a:rPr lang="ru-RU" sz="1000" b="1" dirty="0" smtClean="0">
              <a:latin typeface="+mj-lt"/>
            </a:rPr>
            <a:t>В целях выявления личной заинтересованности подразделению по профилактике коррупционных правонарушений рекомендуется уделить особое внимание анализу поступающих в орган (организацию) и содержащих замечания писем уполномоченных органов (например, ФАС России, Счетной палаты Российской Федерации, Федерального казначейства).</a:t>
          </a:r>
          <a:endParaRPr lang="ru-RU" sz="1000" b="1" dirty="0">
            <a:latin typeface="+mj-lt"/>
          </a:endParaRPr>
        </a:p>
      </dgm:t>
    </dgm:pt>
    <dgm:pt modelId="{E23AB04D-09D8-4BFE-B463-5B8CB5684735}" type="parTrans" cxnId="{404CA6FA-DEA0-42BD-9097-99C6CB4A8872}">
      <dgm:prSet/>
      <dgm:spPr/>
      <dgm:t>
        <a:bodyPr/>
        <a:lstStyle/>
        <a:p>
          <a:endParaRPr lang="ru-RU"/>
        </a:p>
      </dgm:t>
    </dgm:pt>
    <dgm:pt modelId="{2EF32503-301C-4C04-8FF9-39F1B6B3D79A}" type="sibTrans" cxnId="{404CA6FA-DEA0-42BD-9097-99C6CB4A8872}">
      <dgm:prSet/>
      <dgm:spPr/>
      <dgm:t>
        <a:bodyPr/>
        <a:lstStyle/>
        <a:p>
          <a:endParaRPr lang="ru-RU"/>
        </a:p>
      </dgm:t>
    </dgm:pt>
    <dgm:pt modelId="{E0DC0FCC-21C1-4D04-B389-7474C5726055}">
      <dgm:prSet phldrT="[Текст]" custT="1"/>
      <dgm:spPr/>
      <dgm:t>
        <a:bodyPr/>
        <a:lstStyle/>
        <a:p>
          <a:r>
            <a:rPr lang="ru-RU" sz="1000" b="1" dirty="0" smtClean="0">
              <a:latin typeface="+mj-lt"/>
            </a:rPr>
            <a:t>Выборочный  анализ информации о заинтересованных сотрудниках (работниках) и участниках закупок с учетом критериев </a:t>
          </a:r>
          <a:endParaRPr lang="ru-RU" sz="1000" b="1" dirty="0">
            <a:latin typeface="+mj-lt"/>
          </a:endParaRPr>
        </a:p>
      </dgm:t>
    </dgm:pt>
    <dgm:pt modelId="{0E0D2783-EE8E-4961-BDFA-3E234772A73F}" type="parTrans" cxnId="{B28C5EA5-CDBF-44A0-B4EC-0B463EEDFC54}">
      <dgm:prSet/>
      <dgm:spPr/>
      <dgm:t>
        <a:bodyPr/>
        <a:lstStyle/>
        <a:p>
          <a:endParaRPr lang="ru-RU"/>
        </a:p>
      </dgm:t>
    </dgm:pt>
    <dgm:pt modelId="{42CAA18A-667F-4EA9-A315-69482A6B8C6C}" type="sibTrans" cxnId="{B28C5EA5-CDBF-44A0-B4EC-0B463EEDFC54}">
      <dgm:prSet/>
      <dgm:spPr/>
      <dgm:t>
        <a:bodyPr/>
        <a:lstStyle/>
        <a:p>
          <a:endParaRPr lang="ru-RU"/>
        </a:p>
      </dgm:t>
    </dgm:pt>
    <dgm:pt modelId="{4578354A-CF40-4E49-AA11-BB4447DA5E5F}">
      <dgm:prSet phldrT="[Текст]" custT="1"/>
      <dgm:spPr/>
      <dgm:t>
        <a:bodyPr/>
        <a:lstStyle/>
        <a:p>
          <a:r>
            <a:rPr lang="ru-RU" sz="1000" b="1" dirty="0" smtClean="0">
              <a:latin typeface="+mj-lt"/>
            </a:rPr>
            <a:t>Подразделением (сотрудником)  по профилактике коррупционных правонарушений может быть организован личный прием лиц, обладающих информацией о фактах совершения служащими (работниками) коррупционных правонарушений, и (или) может быть, помимо телефона "горячей линии", создан адрес электронной почты, на который гражданин сможет направить рассматриваемую информацию</a:t>
          </a:r>
          <a:r>
            <a:rPr lang="ru-RU" sz="850" b="1" dirty="0" smtClean="0">
              <a:latin typeface="+mj-lt"/>
            </a:rPr>
            <a:t>.  </a:t>
          </a:r>
          <a:endParaRPr lang="ru-RU" sz="850" b="1" dirty="0">
            <a:latin typeface="+mj-lt"/>
          </a:endParaRPr>
        </a:p>
      </dgm:t>
    </dgm:pt>
    <dgm:pt modelId="{3BAC68B9-3E53-45B6-9400-BE12B90AF009}" type="parTrans" cxnId="{FCB81C5B-0E43-4E79-90A2-3F322CC7D641}">
      <dgm:prSet/>
      <dgm:spPr/>
      <dgm:t>
        <a:bodyPr/>
        <a:lstStyle/>
        <a:p>
          <a:endParaRPr lang="ru-RU"/>
        </a:p>
      </dgm:t>
    </dgm:pt>
    <dgm:pt modelId="{D95F8CB8-A59D-4891-84E2-4C9FE86A3639}" type="sibTrans" cxnId="{FCB81C5B-0E43-4E79-90A2-3F322CC7D641}">
      <dgm:prSet/>
      <dgm:spPr/>
      <dgm:t>
        <a:bodyPr/>
        <a:lstStyle/>
        <a:p>
          <a:endParaRPr lang="ru-RU"/>
        </a:p>
      </dgm:t>
    </dgm:pt>
    <dgm:pt modelId="{556E6C9D-8A5D-420D-ADDF-C28EF5E04853}">
      <dgm:prSet phldrT="[Текст]" custT="1"/>
      <dgm:spPr/>
      <dgm:t>
        <a:bodyPr/>
        <a:lstStyle/>
        <a:p>
          <a:endParaRPr lang="ru-RU" sz="1200" b="1" dirty="0" smtClean="0">
            <a:latin typeface="+mj-lt"/>
          </a:endParaRPr>
        </a:p>
        <a:p>
          <a:endParaRPr lang="ru-RU" sz="1200" b="1" dirty="0" smtClean="0">
            <a:latin typeface="+mj-lt"/>
          </a:endParaRPr>
        </a:p>
        <a:p>
          <a:r>
            <a:rPr lang="ru-RU" sz="1000" b="1" dirty="0" smtClean="0">
              <a:latin typeface="+mj-lt"/>
            </a:rPr>
            <a:t>Выборочный анализ информации  о заинтересованных служащих (работн0иках) и поставщиках на основании критериев</a:t>
          </a:r>
          <a:endParaRPr lang="ru-RU" sz="1000" b="1" dirty="0">
            <a:latin typeface="+mj-lt"/>
          </a:endParaRPr>
        </a:p>
      </dgm:t>
    </dgm:pt>
    <dgm:pt modelId="{3D969BDF-3659-4E59-8FC6-F2EF2FDFB4E1}" type="parTrans" cxnId="{861BF268-6623-4D03-B7F9-DC3EFD8199AB}">
      <dgm:prSet/>
      <dgm:spPr/>
      <dgm:t>
        <a:bodyPr/>
        <a:lstStyle/>
        <a:p>
          <a:endParaRPr lang="ru-RU"/>
        </a:p>
      </dgm:t>
    </dgm:pt>
    <dgm:pt modelId="{DEAA81F8-6514-4699-AC38-C2D9FE6787DB}" type="sibTrans" cxnId="{861BF268-6623-4D03-B7F9-DC3EFD8199AB}">
      <dgm:prSet/>
      <dgm:spPr/>
      <dgm:t>
        <a:bodyPr/>
        <a:lstStyle/>
        <a:p>
          <a:endParaRPr lang="ru-RU"/>
        </a:p>
      </dgm:t>
    </dgm:pt>
    <dgm:pt modelId="{8627F8B2-8B2E-4D17-ADC8-60EB7E2E4513}">
      <dgm:prSet phldrT="[Текст]" custT="1"/>
      <dgm:spPr/>
      <dgm:t>
        <a:bodyPr/>
        <a:lstStyle/>
        <a:p>
          <a:r>
            <a:rPr lang="ru-RU" sz="1000" b="1" dirty="0" smtClean="0">
              <a:latin typeface="+mj-lt"/>
            </a:rPr>
            <a:t>заключение соглашений между органами (организациями) и, например, межрегиональными управлениями </a:t>
          </a:r>
          <a:r>
            <a:rPr lang="ru-RU" sz="1000" b="1" dirty="0" err="1" smtClean="0">
              <a:latin typeface="+mj-lt"/>
            </a:rPr>
            <a:t>Росфинмониторинга</a:t>
          </a:r>
          <a:r>
            <a:rPr lang="ru-RU" sz="1000" b="1" dirty="0" smtClean="0">
              <a:latin typeface="+mj-lt"/>
            </a:rPr>
            <a:t> об информационном обмене в целях предупреждения выделения бюджетных средств недобросовестным исполнителям для выявления ряда рисков (например, хищения бюджетных средств, ненадлежащего исполнения работ и т.п.). Поступающая в рамках подобного соглашения информация также может быть проанализирована для целей предупреждения коррупции и, в частности, выявления личной заинтересованности служащих (работников).</a:t>
          </a:r>
          <a:endParaRPr lang="ru-RU" sz="1000" dirty="0"/>
        </a:p>
      </dgm:t>
    </dgm:pt>
    <dgm:pt modelId="{8290A94E-633C-43B3-BE04-513178AB45C5}" type="parTrans" cxnId="{ED2F5837-5B84-4097-BF4D-9BF9B0F8EBC7}">
      <dgm:prSet/>
      <dgm:spPr/>
      <dgm:t>
        <a:bodyPr/>
        <a:lstStyle/>
        <a:p>
          <a:endParaRPr lang="ru-RU"/>
        </a:p>
      </dgm:t>
    </dgm:pt>
    <dgm:pt modelId="{B295944C-DA9A-45A7-AD3F-615657999A45}" type="sibTrans" cxnId="{ED2F5837-5B84-4097-BF4D-9BF9B0F8EBC7}">
      <dgm:prSet/>
      <dgm:spPr/>
      <dgm:t>
        <a:bodyPr/>
        <a:lstStyle/>
        <a:p>
          <a:endParaRPr lang="ru-RU"/>
        </a:p>
      </dgm:t>
    </dgm:pt>
    <dgm:pt modelId="{6BB34372-F555-4ADB-94A3-7AB777D0BA36}">
      <dgm:prSet phldrT="[Текст]" custT="1"/>
      <dgm:spPr/>
      <dgm:t>
        <a:bodyPr/>
        <a:lstStyle/>
        <a:p>
          <a:endParaRPr lang="ru-RU" sz="1200" b="1" dirty="0" smtClean="0">
            <a:latin typeface="+mj-lt"/>
          </a:endParaRPr>
        </a:p>
        <a:p>
          <a:r>
            <a:rPr lang="ru-RU" sz="1000" b="1" dirty="0" smtClean="0">
              <a:latin typeface="+mj-lt"/>
            </a:rPr>
            <a:t>Анализ информации о всех заинтересованных служащих (работниках) и всех поставщиках</a:t>
          </a:r>
          <a:endParaRPr lang="ru-RU" sz="1000" b="1" dirty="0">
            <a:latin typeface="+mj-lt"/>
          </a:endParaRPr>
        </a:p>
      </dgm:t>
    </dgm:pt>
    <dgm:pt modelId="{94FBE214-640E-4C46-848C-00AFFEDC4F4A}" type="parTrans" cxnId="{A2C6B324-B6B5-47FE-9B7E-9C6046400917}">
      <dgm:prSet/>
      <dgm:spPr/>
      <dgm:t>
        <a:bodyPr/>
        <a:lstStyle/>
        <a:p>
          <a:endParaRPr lang="ru-RU"/>
        </a:p>
      </dgm:t>
    </dgm:pt>
    <dgm:pt modelId="{3664B89E-BC3A-40A2-BE6C-F647B82E91FA}" type="sibTrans" cxnId="{A2C6B324-B6B5-47FE-9B7E-9C6046400917}">
      <dgm:prSet/>
      <dgm:spPr/>
      <dgm:t>
        <a:bodyPr/>
        <a:lstStyle/>
        <a:p>
          <a:endParaRPr lang="ru-RU"/>
        </a:p>
      </dgm:t>
    </dgm:pt>
    <dgm:pt modelId="{9760B844-6CE7-43F9-A55D-B50B366BC054}">
      <dgm:prSet phldrT="[Текст]" custT="1"/>
      <dgm:spPr/>
      <dgm:t>
        <a:bodyPr/>
        <a:lstStyle/>
        <a:p>
          <a:pPr algn="just"/>
          <a:endParaRPr lang="ru-RU" sz="800" b="1" dirty="0"/>
        </a:p>
      </dgm:t>
    </dgm:pt>
    <dgm:pt modelId="{87C2A712-DD1B-41A4-AFFB-421518A46A85}" type="parTrans" cxnId="{7E221699-7C9A-4C1E-A6F6-A140022395D6}">
      <dgm:prSet/>
      <dgm:spPr/>
      <dgm:t>
        <a:bodyPr/>
        <a:lstStyle/>
        <a:p>
          <a:endParaRPr lang="ru-RU"/>
        </a:p>
      </dgm:t>
    </dgm:pt>
    <dgm:pt modelId="{BAD1F272-1E27-46D6-8D39-B1D5A143DC0B}" type="sibTrans" cxnId="{7E221699-7C9A-4C1E-A6F6-A140022395D6}">
      <dgm:prSet/>
      <dgm:spPr/>
      <dgm:t>
        <a:bodyPr/>
        <a:lstStyle/>
        <a:p>
          <a:endParaRPr lang="ru-RU"/>
        </a:p>
      </dgm:t>
    </dgm:pt>
    <dgm:pt modelId="{DE373BE0-F9EE-4D6A-A050-DB18180646AC}">
      <dgm:prSet phldrT="[Текст]" custT="1"/>
      <dgm:spPr/>
      <dgm:t>
        <a:bodyPr/>
        <a:lstStyle/>
        <a:p>
          <a:pPr algn="just"/>
          <a:r>
            <a:rPr lang="ru-RU" sz="1000" b="1" dirty="0" smtClean="0">
              <a:latin typeface="+mj-lt"/>
            </a:rPr>
            <a:t>Анализ в том числе информации, поступившей в связи с проведенным общественным                                                                                                                    контролем гражданами и общественными объединениями и объединениями юридических лиц, а также информация, поступившая от указанных и иных субъектов в порядке, предусмотренном положениями Федерального закона от 2 мая 2006 г. № 59-ФЗ "О порядке рассмотрения обращений граждан Российской Федерации". </a:t>
          </a:r>
          <a:endParaRPr lang="ru-RU" sz="800" b="1" dirty="0"/>
        </a:p>
      </dgm:t>
    </dgm:pt>
    <dgm:pt modelId="{6A91DFAC-DDFD-49B6-8FDD-B64A6A8B8036}" type="parTrans" cxnId="{45FDB90E-A5A7-4E1E-8CC1-06497E593C5B}">
      <dgm:prSet/>
      <dgm:spPr/>
      <dgm:t>
        <a:bodyPr/>
        <a:lstStyle/>
        <a:p>
          <a:endParaRPr lang="ru-RU"/>
        </a:p>
      </dgm:t>
    </dgm:pt>
    <dgm:pt modelId="{71B9AE32-BCE9-4789-B4E4-66E222B78DCD}" type="sibTrans" cxnId="{45FDB90E-A5A7-4E1E-8CC1-06497E593C5B}">
      <dgm:prSet/>
      <dgm:spPr/>
      <dgm:t>
        <a:bodyPr/>
        <a:lstStyle/>
        <a:p>
          <a:endParaRPr lang="ru-RU"/>
        </a:p>
      </dgm:t>
    </dgm:pt>
    <dgm:pt modelId="{43FA9406-55C8-4868-8F3D-2D93C3809893}" type="pres">
      <dgm:prSet presAssocID="{8C65A99C-091D-4C5A-93EA-DEE98868D3A6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975855-DD17-45BA-9CAB-C2EFB4D85B67}" type="pres">
      <dgm:prSet presAssocID="{8C65A99C-091D-4C5A-93EA-DEE98868D3A6}" presName="children" presStyleCnt="0"/>
      <dgm:spPr/>
    </dgm:pt>
    <dgm:pt modelId="{0638056C-5100-49B2-9D3C-D9A3C9BD7AC1}" type="pres">
      <dgm:prSet presAssocID="{8C65A99C-091D-4C5A-93EA-DEE98868D3A6}" presName="child1group" presStyleCnt="0"/>
      <dgm:spPr/>
    </dgm:pt>
    <dgm:pt modelId="{FDB75D44-F5A6-41CD-A08E-BCBDD2E93426}" type="pres">
      <dgm:prSet presAssocID="{8C65A99C-091D-4C5A-93EA-DEE98868D3A6}" presName="child1" presStyleLbl="bgAcc1" presStyleIdx="0" presStyleCnt="4" custScaleX="175090" custScaleY="159012" custLinFactNeighborX="5346" custLinFactNeighborY="26618"/>
      <dgm:spPr/>
      <dgm:t>
        <a:bodyPr/>
        <a:lstStyle/>
        <a:p>
          <a:endParaRPr lang="ru-RU"/>
        </a:p>
      </dgm:t>
    </dgm:pt>
    <dgm:pt modelId="{C8F27543-C8DC-4F6A-96C6-98BA4BCE3FEE}" type="pres">
      <dgm:prSet presAssocID="{8C65A99C-091D-4C5A-93EA-DEE98868D3A6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844BDA-A9DC-4C2B-A70E-BEA2B574B5D6}" type="pres">
      <dgm:prSet presAssocID="{8C65A99C-091D-4C5A-93EA-DEE98868D3A6}" presName="child2group" presStyleCnt="0"/>
      <dgm:spPr/>
    </dgm:pt>
    <dgm:pt modelId="{42214F7E-6E10-46F0-B989-0E854868C610}" type="pres">
      <dgm:prSet presAssocID="{8C65A99C-091D-4C5A-93EA-DEE98868D3A6}" presName="child2" presStyleLbl="bgAcc1" presStyleIdx="1" presStyleCnt="4" custScaleX="186950" custScaleY="166488" custLinFactNeighborX="25228" custLinFactNeighborY="25799"/>
      <dgm:spPr/>
      <dgm:t>
        <a:bodyPr/>
        <a:lstStyle/>
        <a:p>
          <a:endParaRPr lang="ru-RU"/>
        </a:p>
      </dgm:t>
    </dgm:pt>
    <dgm:pt modelId="{6098567C-7708-431C-B0CC-40CB50B697F4}" type="pres">
      <dgm:prSet presAssocID="{8C65A99C-091D-4C5A-93EA-DEE98868D3A6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05CE4B-B42A-4776-AD7F-77255B1EEE2E}" type="pres">
      <dgm:prSet presAssocID="{8C65A99C-091D-4C5A-93EA-DEE98868D3A6}" presName="child3group" presStyleCnt="0"/>
      <dgm:spPr/>
    </dgm:pt>
    <dgm:pt modelId="{EC29CAEB-B136-45A4-8006-23F10946BEA0}" type="pres">
      <dgm:prSet presAssocID="{8C65A99C-091D-4C5A-93EA-DEE98868D3A6}" presName="child3" presStyleLbl="bgAcc1" presStyleIdx="2" presStyleCnt="4" custScaleX="202230" custScaleY="180977" custLinFactNeighborX="22987" custLinFactNeighborY="-39373"/>
      <dgm:spPr/>
      <dgm:t>
        <a:bodyPr/>
        <a:lstStyle/>
        <a:p>
          <a:endParaRPr lang="ru-RU"/>
        </a:p>
      </dgm:t>
    </dgm:pt>
    <dgm:pt modelId="{E37CDB25-DCF7-47B7-BB95-1F40E6EC4F20}" type="pres">
      <dgm:prSet presAssocID="{8C65A99C-091D-4C5A-93EA-DEE98868D3A6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D18482-4C84-42CA-AD85-42ED96EE6581}" type="pres">
      <dgm:prSet presAssocID="{8C65A99C-091D-4C5A-93EA-DEE98868D3A6}" presName="child4group" presStyleCnt="0"/>
      <dgm:spPr/>
    </dgm:pt>
    <dgm:pt modelId="{EB88F7A3-F3B5-4B3A-BE62-4679AAE66F32}" type="pres">
      <dgm:prSet presAssocID="{8C65A99C-091D-4C5A-93EA-DEE98868D3A6}" presName="child4" presStyleLbl="bgAcc1" presStyleIdx="3" presStyleCnt="4" custScaleX="178740" custScaleY="158787" custLinFactNeighborX="7171" custLinFactNeighborY="-26503"/>
      <dgm:spPr/>
      <dgm:t>
        <a:bodyPr/>
        <a:lstStyle/>
        <a:p>
          <a:endParaRPr lang="ru-RU"/>
        </a:p>
      </dgm:t>
    </dgm:pt>
    <dgm:pt modelId="{8A0E5766-5C12-4DDB-837A-53245AC8A655}" type="pres">
      <dgm:prSet presAssocID="{8C65A99C-091D-4C5A-93EA-DEE98868D3A6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716DCA-B10D-45CF-B90E-98061231CF09}" type="pres">
      <dgm:prSet presAssocID="{8C65A99C-091D-4C5A-93EA-DEE98868D3A6}" presName="childPlaceholder" presStyleCnt="0"/>
      <dgm:spPr/>
    </dgm:pt>
    <dgm:pt modelId="{4D908BF8-02FB-4B16-9AF3-1A53E65E1948}" type="pres">
      <dgm:prSet presAssocID="{8C65A99C-091D-4C5A-93EA-DEE98868D3A6}" presName="circle" presStyleCnt="0"/>
      <dgm:spPr/>
    </dgm:pt>
    <dgm:pt modelId="{B2174894-DC88-4391-8BF1-0292CD5321E1}" type="pres">
      <dgm:prSet presAssocID="{8C65A99C-091D-4C5A-93EA-DEE98868D3A6}" presName="quadrant1" presStyleLbl="node1" presStyleIdx="0" presStyleCnt="4" custScaleX="81854" custScaleY="86529" custLinFactNeighborX="20001" custLinFactNeighborY="969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079034-27F7-400E-841A-E3805F5B425C}" type="pres">
      <dgm:prSet presAssocID="{8C65A99C-091D-4C5A-93EA-DEE98868D3A6}" presName="quadrant2" presStyleLbl="node1" presStyleIdx="1" presStyleCnt="4" custScaleX="79790" custScaleY="86527" custLinFactNeighborX="-3791" custLinFactNeighborY="969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E7404C-B1E9-4296-B43F-5765E885B7EF}" type="pres">
      <dgm:prSet presAssocID="{8C65A99C-091D-4C5A-93EA-DEE98868D3A6}" presName="quadrant3" presStyleLbl="node1" presStyleIdx="2" presStyleCnt="4" custScaleX="81858" custScaleY="79792" custLinFactNeighborX="-4899" custLinFactNeighborY="-1073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C49732-A874-4089-B754-8FC0868F0203}" type="pres">
      <dgm:prSet presAssocID="{8C65A99C-091D-4C5A-93EA-DEE98868D3A6}" presName="quadrant4" presStyleLbl="node1" presStyleIdx="3" presStyleCnt="4" custScaleX="79792" custScaleY="79792" custLinFactNeighborX="19032" custLinFactNeighborY="-1073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A39CE8-2576-4317-A2C3-EFDBC6877AC6}" type="pres">
      <dgm:prSet presAssocID="{8C65A99C-091D-4C5A-93EA-DEE98868D3A6}" presName="quadrantPlaceholder" presStyleCnt="0"/>
      <dgm:spPr/>
    </dgm:pt>
    <dgm:pt modelId="{AFC25B76-BFDE-4C62-A909-29D3D44855BE}" type="pres">
      <dgm:prSet presAssocID="{8C65A99C-091D-4C5A-93EA-DEE98868D3A6}" presName="center1" presStyleLbl="fgShp" presStyleIdx="0" presStyleCnt="2" custAng="154912" custScaleX="224185" custScaleY="301906" custLinFactY="-100000" custLinFactNeighborX="19231" custLinFactNeighborY="-143468"/>
      <dgm:spPr/>
    </dgm:pt>
    <dgm:pt modelId="{97A8EB26-7661-4643-8752-875998744287}" type="pres">
      <dgm:prSet presAssocID="{8C65A99C-091D-4C5A-93EA-DEE98868D3A6}" presName="center2" presStyleLbl="fgShp" presStyleIdx="1" presStyleCnt="2" custAng="0" custScaleX="231632" custScaleY="315806" custLinFactY="100000" custLinFactNeighborX="20750" custLinFactNeighborY="138460"/>
      <dgm:spPr/>
    </dgm:pt>
  </dgm:ptLst>
  <dgm:cxnLst>
    <dgm:cxn modelId="{0299867F-6EFF-4450-A9C4-598703BA2A43}" type="presOf" srcId="{8627F8B2-8B2E-4D17-ADC8-60EB7E2E4513}" destId="{EC29CAEB-B136-45A4-8006-23F10946BEA0}" srcOrd="0" destOrd="0" presId="urn:microsoft.com/office/officeart/2005/8/layout/cycle4"/>
    <dgm:cxn modelId="{A832B47E-EF1A-4329-8BC7-796E4DFBCE60}" type="presOf" srcId="{2DB85CA7-9525-4DB5-97F3-A3E0CF6551CE}" destId="{B2174894-DC88-4391-8BF1-0292CD5321E1}" srcOrd="0" destOrd="0" presId="urn:microsoft.com/office/officeart/2005/8/layout/cycle4"/>
    <dgm:cxn modelId="{3A47B00D-389C-4433-9B7A-278435B0CA13}" type="presOf" srcId="{FE2C5F6E-E288-43B2-A92D-AB081E9B1F34}" destId="{FDB75D44-F5A6-41CD-A08E-BCBDD2E93426}" srcOrd="0" destOrd="0" presId="urn:microsoft.com/office/officeart/2005/8/layout/cycle4"/>
    <dgm:cxn modelId="{BA005654-6120-495F-9537-C106AC7A20AA}" type="presOf" srcId="{DE373BE0-F9EE-4D6A-A050-DB18180646AC}" destId="{EB88F7A3-F3B5-4B3A-BE62-4679AAE66F32}" srcOrd="0" destOrd="1" presId="urn:microsoft.com/office/officeart/2005/8/layout/cycle4"/>
    <dgm:cxn modelId="{24068A03-D0C8-4173-B022-50D5DBBCDBF8}" type="presOf" srcId="{E0DC0FCC-21C1-4D04-B389-7474C5726055}" destId="{32079034-27F7-400E-841A-E3805F5B425C}" srcOrd="0" destOrd="0" presId="urn:microsoft.com/office/officeart/2005/8/layout/cycle4"/>
    <dgm:cxn modelId="{C3C28558-6D64-49B9-A463-6D9812C1E654}" type="presOf" srcId="{FE2C5F6E-E288-43B2-A92D-AB081E9B1F34}" destId="{C8F27543-C8DC-4F6A-96C6-98BA4BCE3FEE}" srcOrd="1" destOrd="0" presId="urn:microsoft.com/office/officeart/2005/8/layout/cycle4"/>
    <dgm:cxn modelId="{45FDB90E-A5A7-4E1E-8CC1-06497E593C5B}" srcId="{6BB34372-F555-4ADB-94A3-7AB777D0BA36}" destId="{DE373BE0-F9EE-4D6A-A050-DB18180646AC}" srcOrd="1" destOrd="0" parTransId="{6A91DFAC-DDFD-49B6-8FDD-B64A6A8B8036}" sibTransId="{71B9AE32-BCE9-4789-B4E4-66E222B78DCD}"/>
    <dgm:cxn modelId="{3B2F94B1-C9BB-4505-9738-3BAEF35762A2}" type="presOf" srcId="{9760B844-6CE7-43F9-A55D-B50B366BC054}" destId="{EB88F7A3-F3B5-4B3A-BE62-4679AAE66F32}" srcOrd="0" destOrd="0" presId="urn:microsoft.com/office/officeart/2005/8/layout/cycle4"/>
    <dgm:cxn modelId="{34956DFE-1693-49F3-9019-F9E4BCE08687}" type="presOf" srcId="{4578354A-CF40-4E49-AA11-BB4447DA5E5F}" destId="{42214F7E-6E10-46F0-B989-0E854868C610}" srcOrd="0" destOrd="0" presId="urn:microsoft.com/office/officeart/2005/8/layout/cycle4"/>
    <dgm:cxn modelId="{97D1883A-B5C6-4269-971B-0AB091BF7420}" type="presOf" srcId="{4578354A-CF40-4E49-AA11-BB4447DA5E5F}" destId="{6098567C-7708-431C-B0CC-40CB50B697F4}" srcOrd="1" destOrd="0" presId="urn:microsoft.com/office/officeart/2005/8/layout/cycle4"/>
    <dgm:cxn modelId="{404CA6FA-DEA0-42BD-9097-99C6CB4A8872}" srcId="{2DB85CA7-9525-4DB5-97F3-A3E0CF6551CE}" destId="{FE2C5F6E-E288-43B2-A92D-AB081E9B1F34}" srcOrd="0" destOrd="0" parTransId="{E23AB04D-09D8-4BFE-B463-5B8CB5684735}" sibTransId="{2EF32503-301C-4C04-8FF9-39F1B6B3D79A}"/>
    <dgm:cxn modelId="{B28C5EA5-CDBF-44A0-B4EC-0B463EEDFC54}" srcId="{8C65A99C-091D-4C5A-93EA-DEE98868D3A6}" destId="{E0DC0FCC-21C1-4D04-B389-7474C5726055}" srcOrd="1" destOrd="0" parTransId="{0E0D2783-EE8E-4961-BDFA-3E234772A73F}" sibTransId="{42CAA18A-667F-4EA9-A315-69482A6B8C6C}"/>
    <dgm:cxn modelId="{BEC3A93A-CB39-4FC3-B644-596B909BEF64}" type="presOf" srcId="{9760B844-6CE7-43F9-A55D-B50B366BC054}" destId="{8A0E5766-5C12-4DDB-837A-53245AC8A655}" srcOrd="1" destOrd="0" presId="urn:microsoft.com/office/officeart/2005/8/layout/cycle4"/>
    <dgm:cxn modelId="{A2C6B324-B6B5-47FE-9B7E-9C6046400917}" srcId="{8C65A99C-091D-4C5A-93EA-DEE98868D3A6}" destId="{6BB34372-F555-4ADB-94A3-7AB777D0BA36}" srcOrd="3" destOrd="0" parTransId="{94FBE214-640E-4C46-848C-00AFFEDC4F4A}" sibTransId="{3664B89E-BC3A-40A2-BE6C-F647B82E91FA}"/>
    <dgm:cxn modelId="{861BF268-6623-4D03-B7F9-DC3EFD8199AB}" srcId="{8C65A99C-091D-4C5A-93EA-DEE98868D3A6}" destId="{556E6C9D-8A5D-420D-ADDF-C28EF5E04853}" srcOrd="2" destOrd="0" parTransId="{3D969BDF-3659-4E59-8FC6-F2EF2FDFB4E1}" sibTransId="{DEAA81F8-6514-4699-AC38-C2D9FE6787DB}"/>
    <dgm:cxn modelId="{ED2F5837-5B84-4097-BF4D-9BF9B0F8EBC7}" srcId="{556E6C9D-8A5D-420D-ADDF-C28EF5E04853}" destId="{8627F8B2-8B2E-4D17-ADC8-60EB7E2E4513}" srcOrd="0" destOrd="0" parTransId="{8290A94E-633C-43B3-BE04-513178AB45C5}" sibTransId="{B295944C-DA9A-45A7-AD3F-615657999A45}"/>
    <dgm:cxn modelId="{A5AFD0FF-4144-4019-B973-83E49220465E}" srcId="{8C65A99C-091D-4C5A-93EA-DEE98868D3A6}" destId="{2DB85CA7-9525-4DB5-97F3-A3E0CF6551CE}" srcOrd="0" destOrd="0" parTransId="{EB9E5338-BD1B-46F8-B2F0-1024EDA18128}" sibTransId="{D2CB984E-3C2D-470F-9E04-CA0281F61C08}"/>
    <dgm:cxn modelId="{0CA559DB-41F4-4591-9ACF-735A3E5E1235}" type="presOf" srcId="{8627F8B2-8B2E-4D17-ADC8-60EB7E2E4513}" destId="{E37CDB25-DCF7-47B7-BB95-1F40E6EC4F20}" srcOrd="1" destOrd="0" presId="urn:microsoft.com/office/officeart/2005/8/layout/cycle4"/>
    <dgm:cxn modelId="{BF9569CE-6C3A-452E-B526-87D866BCDA06}" type="presOf" srcId="{8C65A99C-091D-4C5A-93EA-DEE98868D3A6}" destId="{43FA9406-55C8-4868-8F3D-2D93C3809893}" srcOrd="0" destOrd="0" presId="urn:microsoft.com/office/officeart/2005/8/layout/cycle4"/>
    <dgm:cxn modelId="{695CD31A-16ED-4A44-8708-89717EFA6301}" type="presOf" srcId="{6BB34372-F555-4ADB-94A3-7AB777D0BA36}" destId="{79C49732-A874-4089-B754-8FC0868F0203}" srcOrd="0" destOrd="0" presId="urn:microsoft.com/office/officeart/2005/8/layout/cycle4"/>
    <dgm:cxn modelId="{F6867751-D247-4395-80CC-12AFCB9CE9D3}" type="presOf" srcId="{556E6C9D-8A5D-420D-ADDF-C28EF5E04853}" destId="{F7E7404C-B1E9-4296-B43F-5765E885B7EF}" srcOrd="0" destOrd="0" presId="urn:microsoft.com/office/officeart/2005/8/layout/cycle4"/>
    <dgm:cxn modelId="{7E221699-7C9A-4C1E-A6F6-A140022395D6}" srcId="{6BB34372-F555-4ADB-94A3-7AB777D0BA36}" destId="{9760B844-6CE7-43F9-A55D-B50B366BC054}" srcOrd="0" destOrd="0" parTransId="{87C2A712-DD1B-41A4-AFFB-421518A46A85}" sibTransId="{BAD1F272-1E27-46D6-8D39-B1D5A143DC0B}"/>
    <dgm:cxn modelId="{FCB81C5B-0E43-4E79-90A2-3F322CC7D641}" srcId="{E0DC0FCC-21C1-4D04-B389-7474C5726055}" destId="{4578354A-CF40-4E49-AA11-BB4447DA5E5F}" srcOrd="0" destOrd="0" parTransId="{3BAC68B9-3E53-45B6-9400-BE12B90AF009}" sibTransId="{D95F8CB8-A59D-4891-84E2-4C9FE86A3639}"/>
    <dgm:cxn modelId="{B6192D42-CC28-4010-9FF6-7321F62D82CC}" type="presOf" srcId="{DE373BE0-F9EE-4D6A-A050-DB18180646AC}" destId="{8A0E5766-5C12-4DDB-837A-53245AC8A655}" srcOrd="1" destOrd="1" presId="urn:microsoft.com/office/officeart/2005/8/layout/cycle4"/>
    <dgm:cxn modelId="{2A09672E-8913-47FF-AAC2-ECF892798108}" type="presParOf" srcId="{43FA9406-55C8-4868-8F3D-2D93C3809893}" destId="{E3975855-DD17-45BA-9CAB-C2EFB4D85B67}" srcOrd="0" destOrd="0" presId="urn:microsoft.com/office/officeart/2005/8/layout/cycle4"/>
    <dgm:cxn modelId="{B4DDE42F-B13F-440F-A585-30C55609911A}" type="presParOf" srcId="{E3975855-DD17-45BA-9CAB-C2EFB4D85B67}" destId="{0638056C-5100-49B2-9D3C-D9A3C9BD7AC1}" srcOrd="0" destOrd="0" presId="urn:microsoft.com/office/officeart/2005/8/layout/cycle4"/>
    <dgm:cxn modelId="{6B54E784-85DB-4E13-85FA-B7C391A2FD22}" type="presParOf" srcId="{0638056C-5100-49B2-9D3C-D9A3C9BD7AC1}" destId="{FDB75D44-F5A6-41CD-A08E-BCBDD2E93426}" srcOrd="0" destOrd="0" presId="urn:microsoft.com/office/officeart/2005/8/layout/cycle4"/>
    <dgm:cxn modelId="{8A918479-3C04-4C55-8264-E64046E18466}" type="presParOf" srcId="{0638056C-5100-49B2-9D3C-D9A3C9BD7AC1}" destId="{C8F27543-C8DC-4F6A-96C6-98BA4BCE3FEE}" srcOrd="1" destOrd="0" presId="urn:microsoft.com/office/officeart/2005/8/layout/cycle4"/>
    <dgm:cxn modelId="{F35045CA-E3EE-4137-AC04-44FBD877A98A}" type="presParOf" srcId="{E3975855-DD17-45BA-9CAB-C2EFB4D85B67}" destId="{DC844BDA-A9DC-4C2B-A70E-BEA2B574B5D6}" srcOrd="1" destOrd="0" presId="urn:microsoft.com/office/officeart/2005/8/layout/cycle4"/>
    <dgm:cxn modelId="{47851F79-AF6D-4B5A-801F-BB751EC33101}" type="presParOf" srcId="{DC844BDA-A9DC-4C2B-A70E-BEA2B574B5D6}" destId="{42214F7E-6E10-46F0-B989-0E854868C610}" srcOrd="0" destOrd="0" presId="urn:microsoft.com/office/officeart/2005/8/layout/cycle4"/>
    <dgm:cxn modelId="{0D54135C-F2E1-4D76-B3EB-DE338DA0A60F}" type="presParOf" srcId="{DC844BDA-A9DC-4C2B-A70E-BEA2B574B5D6}" destId="{6098567C-7708-431C-B0CC-40CB50B697F4}" srcOrd="1" destOrd="0" presId="urn:microsoft.com/office/officeart/2005/8/layout/cycle4"/>
    <dgm:cxn modelId="{26F309A5-8563-4861-A7ED-C23E7090F4DD}" type="presParOf" srcId="{E3975855-DD17-45BA-9CAB-C2EFB4D85B67}" destId="{A705CE4B-B42A-4776-AD7F-77255B1EEE2E}" srcOrd="2" destOrd="0" presId="urn:microsoft.com/office/officeart/2005/8/layout/cycle4"/>
    <dgm:cxn modelId="{266E9D6D-4FF5-4949-A89D-C00425CE1F16}" type="presParOf" srcId="{A705CE4B-B42A-4776-AD7F-77255B1EEE2E}" destId="{EC29CAEB-B136-45A4-8006-23F10946BEA0}" srcOrd="0" destOrd="0" presId="urn:microsoft.com/office/officeart/2005/8/layout/cycle4"/>
    <dgm:cxn modelId="{E633F8AB-425A-458A-B18F-3139E0DD7CB4}" type="presParOf" srcId="{A705CE4B-B42A-4776-AD7F-77255B1EEE2E}" destId="{E37CDB25-DCF7-47B7-BB95-1F40E6EC4F20}" srcOrd="1" destOrd="0" presId="urn:microsoft.com/office/officeart/2005/8/layout/cycle4"/>
    <dgm:cxn modelId="{E4A94391-E3E4-4E4E-8CE6-D37E74BE1261}" type="presParOf" srcId="{E3975855-DD17-45BA-9CAB-C2EFB4D85B67}" destId="{7CD18482-4C84-42CA-AD85-42ED96EE6581}" srcOrd="3" destOrd="0" presId="urn:microsoft.com/office/officeart/2005/8/layout/cycle4"/>
    <dgm:cxn modelId="{84E0DF7D-3CE5-4EFA-8125-58094C5FCD2C}" type="presParOf" srcId="{7CD18482-4C84-42CA-AD85-42ED96EE6581}" destId="{EB88F7A3-F3B5-4B3A-BE62-4679AAE66F32}" srcOrd="0" destOrd="0" presId="urn:microsoft.com/office/officeart/2005/8/layout/cycle4"/>
    <dgm:cxn modelId="{B470F070-B5E1-44E0-8FEC-1180F28F534C}" type="presParOf" srcId="{7CD18482-4C84-42CA-AD85-42ED96EE6581}" destId="{8A0E5766-5C12-4DDB-837A-53245AC8A655}" srcOrd="1" destOrd="0" presId="urn:microsoft.com/office/officeart/2005/8/layout/cycle4"/>
    <dgm:cxn modelId="{7814CE94-E013-40C1-BFDF-D90036E241AE}" type="presParOf" srcId="{E3975855-DD17-45BA-9CAB-C2EFB4D85B67}" destId="{54716DCA-B10D-45CF-B90E-98061231CF09}" srcOrd="4" destOrd="0" presId="urn:microsoft.com/office/officeart/2005/8/layout/cycle4"/>
    <dgm:cxn modelId="{5DFB54C7-407E-4203-A1F9-0662FAA03B28}" type="presParOf" srcId="{43FA9406-55C8-4868-8F3D-2D93C3809893}" destId="{4D908BF8-02FB-4B16-9AF3-1A53E65E1948}" srcOrd="1" destOrd="0" presId="urn:microsoft.com/office/officeart/2005/8/layout/cycle4"/>
    <dgm:cxn modelId="{244EF470-EE3B-4945-BD60-CA07B1B093F4}" type="presParOf" srcId="{4D908BF8-02FB-4B16-9AF3-1A53E65E1948}" destId="{B2174894-DC88-4391-8BF1-0292CD5321E1}" srcOrd="0" destOrd="0" presId="urn:microsoft.com/office/officeart/2005/8/layout/cycle4"/>
    <dgm:cxn modelId="{876E072A-AE51-42EF-AFE5-72CEFD0550C6}" type="presParOf" srcId="{4D908BF8-02FB-4B16-9AF3-1A53E65E1948}" destId="{32079034-27F7-400E-841A-E3805F5B425C}" srcOrd="1" destOrd="0" presId="urn:microsoft.com/office/officeart/2005/8/layout/cycle4"/>
    <dgm:cxn modelId="{3E0B928A-D281-4B79-AD2C-71613C9F45BE}" type="presParOf" srcId="{4D908BF8-02FB-4B16-9AF3-1A53E65E1948}" destId="{F7E7404C-B1E9-4296-B43F-5765E885B7EF}" srcOrd="2" destOrd="0" presId="urn:microsoft.com/office/officeart/2005/8/layout/cycle4"/>
    <dgm:cxn modelId="{BE1B00F5-A13B-409F-A0DD-5CCE2099A620}" type="presParOf" srcId="{4D908BF8-02FB-4B16-9AF3-1A53E65E1948}" destId="{79C49732-A874-4089-B754-8FC0868F0203}" srcOrd="3" destOrd="0" presId="urn:microsoft.com/office/officeart/2005/8/layout/cycle4"/>
    <dgm:cxn modelId="{5E3120CE-D801-4FE2-9CD2-512B441C6E93}" type="presParOf" srcId="{4D908BF8-02FB-4B16-9AF3-1A53E65E1948}" destId="{86A39CE8-2576-4317-A2C3-EFDBC6877AC6}" srcOrd="4" destOrd="0" presId="urn:microsoft.com/office/officeart/2005/8/layout/cycle4"/>
    <dgm:cxn modelId="{57E532D3-2474-478E-93E1-4F8EC965B0DB}" type="presParOf" srcId="{43FA9406-55C8-4868-8F3D-2D93C3809893}" destId="{AFC25B76-BFDE-4C62-A909-29D3D44855BE}" srcOrd="2" destOrd="0" presId="urn:microsoft.com/office/officeart/2005/8/layout/cycle4"/>
    <dgm:cxn modelId="{430CF42A-CB85-4E57-9FA1-0A4695878367}" type="presParOf" srcId="{43FA9406-55C8-4868-8F3D-2D93C3809893}" destId="{97A8EB26-7661-4643-8752-875998744287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A527EF2-4F08-4871-8D63-87B072228E06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A7C055-B4C9-4FA8-9432-1C4F59187EE1}">
      <dgm:prSet phldrT="[Текст]" custT="1"/>
      <dgm:spPr/>
      <dgm:t>
        <a:bodyPr/>
        <a:lstStyle/>
        <a:p>
          <a:r>
            <a:rPr lang="ru-RU" sz="1600" b="1" dirty="0" smtClean="0">
              <a:latin typeface="+mj-lt"/>
            </a:rPr>
            <a:t>размер начальной (максимальной) цены договора, предметом которого являются поставка товара, выполнение работы, оказание услуги (далее – контракт), цена контракта, заключаемого с единственным поставщиком (подрядчиком, исполнителем), начальная сумма цен единиц товара, работы, услуги;</a:t>
          </a:r>
          <a:endParaRPr lang="ru-RU" sz="1600" b="1" dirty="0">
            <a:latin typeface="+mj-lt"/>
          </a:endParaRPr>
        </a:p>
      </dgm:t>
    </dgm:pt>
    <dgm:pt modelId="{F5431D91-5CDD-48E4-AF93-12E669DD552B}" type="parTrans" cxnId="{BE892070-57AA-4E17-904E-98C1DDD51436}">
      <dgm:prSet/>
      <dgm:spPr/>
      <dgm:t>
        <a:bodyPr/>
        <a:lstStyle/>
        <a:p>
          <a:endParaRPr lang="ru-RU"/>
        </a:p>
      </dgm:t>
    </dgm:pt>
    <dgm:pt modelId="{55F6CDBC-E73A-4B0F-B014-14D3403F1CD0}" type="sibTrans" cxnId="{BE892070-57AA-4E17-904E-98C1DDD51436}">
      <dgm:prSet/>
      <dgm:spPr/>
      <dgm:t>
        <a:bodyPr/>
        <a:lstStyle/>
        <a:p>
          <a:endParaRPr lang="ru-RU"/>
        </a:p>
      </dgm:t>
    </dgm:pt>
    <dgm:pt modelId="{483C954D-7070-4328-A908-5A152E912922}">
      <dgm:prSet phldrT="[Текст]" custT="1"/>
      <dgm:spPr/>
      <dgm:t>
        <a:bodyPr/>
        <a:lstStyle/>
        <a:p>
          <a:r>
            <a:rPr lang="ru-RU" sz="1600" b="1" dirty="0" smtClean="0">
              <a:latin typeface="+mj-lt"/>
            </a:rPr>
            <a:t>коррупционная емкость предмета (сферы) закупки (строительство (в том числе жилищное), здравоохранение и т.д.);</a:t>
          </a:r>
          <a:endParaRPr lang="ru-RU" sz="1600" b="1" dirty="0">
            <a:latin typeface="+mj-lt"/>
          </a:endParaRPr>
        </a:p>
      </dgm:t>
    </dgm:pt>
    <dgm:pt modelId="{5D4C44A6-56F5-449E-8AF5-FAB32D932F32}" type="parTrans" cxnId="{247AC555-2098-479A-BC53-E08C65D8E36A}">
      <dgm:prSet/>
      <dgm:spPr/>
      <dgm:t>
        <a:bodyPr/>
        <a:lstStyle/>
        <a:p>
          <a:endParaRPr lang="ru-RU"/>
        </a:p>
      </dgm:t>
    </dgm:pt>
    <dgm:pt modelId="{1749F882-C17D-4434-B06F-F3F3A8AEF798}" type="sibTrans" cxnId="{247AC555-2098-479A-BC53-E08C65D8E36A}">
      <dgm:prSet/>
      <dgm:spPr/>
      <dgm:t>
        <a:bodyPr/>
        <a:lstStyle/>
        <a:p>
          <a:endParaRPr lang="ru-RU"/>
        </a:p>
      </dgm:t>
    </dgm:pt>
    <dgm:pt modelId="{9284552E-C1A9-4689-91B2-5040853D56C3}">
      <dgm:prSet phldrT="[Текст]" custT="1"/>
      <dgm:spPr/>
      <dgm:t>
        <a:bodyPr/>
        <a:lstStyle/>
        <a:p>
          <a:r>
            <a:rPr lang="ru-RU" sz="1600" b="1" dirty="0" smtClean="0">
              <a:latin typeface="+mj-lt"/>
            </a:rPr>
            <a:t>частота заключаемых контрактов с одним и тем же поставщиком (подрядчиком, исполнителем), в части возможного установления неформальных связей между конечным выгодоприобретателем-служащим (работником) и представителем поставщика (подрядчика, исполнителя);</a:t>
          </a:r>
          <a:endParaRPr lang="ru-RU" sz="1600" b="1" dirty="0">
            <a:latin typeface="+mj-lt"/>
          </a:endParaRPr>
        </a:p>
      </dgm:t>
    </dgm:pt>
    <dgm:pt modelId="{556A7D24-F58B-4420-B3CB-5A7477E07E06}" type="parTrans" cxnId="{65F5EE1D-0107-4CC6-A40D-30E53DE9722C}">
      <dgm:prSet/>
      <dgm:spPr/>
      <dgm:t>
        <a:bodyPr/>
        <a:lstStyle/>
        <a:p>
          <a:endParaRPr lang="ru-RU"/>
        </a:p>
      </dgm:t>
    </dgm:pt>
    <dgm:pt modelId="{4FF1323D-DA02-4127-8BAA-CB48A342E300}" type="sibTrans" cxnId="{65F5EE1D-0107-4CC6-A40D-30E53DE9722C}">
      <dgm:prSet/>
      <dgm:spPr/>
      <dgm:t>
        <a:bodyPr/>
        <a:lstStyle/>
        <a:p>
          <a:endParaRPr lang="ru-RU"/>
        </a:p>
      </dgm:t>
    </dgm:pt>
    <dgm:pt modelId="{8BDAB34F-AE72-449A-94A7-6CBE5278BBE5}">
      <dgm:prSet custT="1"/>
      <dgm:spPr/>
      <dgm:t>
        <a:bodyPr/>
        <a:lstStyle/>
        <a:p>
          <a:r>
            <a:rPr lang="ru-RU" sz="1600" b="1" dirty="0" smtClean="0">
              <a:latin typeface="+mj-lt"/>
            </a:rPr>
            <a:t>иные применимые аспекты.</a:t>
          </a:r>
          <a:endParaRPr lang="ru-RU" sz="1600" b="1" dirty="0">
            <a:latin typeface="+mj-lt"/>
          </a:endParaRPr>
        </a:p>
      </dgm:t>
    </dgm:pt>
    <dgm:pt modelId="{627F1DE8-0D42-456C-9B50-0FDEAA7CB5B3}" type="parTrans" cxnId="{9B4A134A-962F-4525-989B-9A51597C7ED0}">
      <dgm:prSet/>
      <dgm:spPr/>
      <dgm:t>
        <a:bodyPr/>
        <a:lstStyle/>
        <a:p>
          <a:endParaRPr lang="ru-RU"/>
        </a:p>
      </dgm:t>
    </dgm:pt>
    <dgm:pt modelId="{061DDA2C-8C93-48C7-9F2A-2EA009CB8C8A}" type="sibTrans" cxnId="{9B4A134A-962F-4525-989B-9A51597C7ED0}">
      <dgm:prSet/>
      <dgm:spPr/>
      <dgm:t>
        <a:bodyPr/>
        <a:lstStyle/>
        <a:p>
          <a:endParaRPr lang="ru-RU"/>
        </a:p>
      </dgm:t>
    </dgm:pt>
    <dgm:pt modelId="{73D88546-055A-4B80-9F4D-D92D69945D07}" type="pres">
      <dgm:prSet presAssocID="{4A527EF2-4F08-4871-8D63-87B072228E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0B01C1-8350-4787-B2F5-862BAD1A0009}" type="pres">
      <dgm:prSet presAssocID="{8BDAB34F-AE72-449A-94A7-6CBE5278BBE5}" presName="boxAndChildren" presStyleCnt="0"/>
      <dgm:spPr/>
    </dgm:pt>
    <dgm:pt modelId="{8D379BD1-7BD9-49C5-BAF6-5E8F9FAF976F}" type="pres">
      <dgm:prSet presAssocID="{8BDAB34F-AE72-449A-94A7-6CBE5278BBE5}" presName="parentTextBox" presStyleLbl="node1" presStyleIdx="0" presStyleCnt="4" custScaleY="37646" custLinFactNeighborY="-3750"/>
      <dgm:spPr/>
      <dgm:t>
        <a:bodyPr/>
        <a:lstStyle/>
        <a:p>
          <a:endParaRPr lang="ru-RU"/>
        </a:p>
      </dgm:t>
    </dgm:pt>
    <dgm:pt modelId="{FBEA3714-6D72-4C8C-9EBD-1C13D94B6154}" type="pres">
      <dgm:prSet presAssocID="{4FF1323D-DA02-4127-8BAA-CB48A342E300}" presName="sp" presStyleCnt="0"/>
      <dgm:spPr/>
    </dgm:pt>
    <dgm:pt modelId="{E1AB098D-7BC8-471E-8F7B-D9D254285477}" type="pres">
      <dgm:prSet presAssocID="{9284552E-C1A9-4689-91B2-5040853D56C3}" presName="arrowAndChildren" presStyleCnt="0"/>
      <dgm:spPr/>
    </dgm:pt>
    <dgm:pt modelId="{6D1B2E10-1FA5-47B8-A855-B08F9F9269FA}" type="pres">
      <dgm:prSet presAssocID="{9284552E-C1A9-4689-91B2-5040853D56C3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2FBD3E52-6CF5-43D6-B147-CE4EEF39DC82}" type="pres">
      <dgm:prSet presAssocID="{1749F882-C17D-4434-B06F-F3F3A8AEF798}" presName="sp" presStyleCnt="0"/>
      <dgm:spPr/>
    </dgm:pt>
    <dgm:pt modelId="{76956707-7DDC-469B-8679-31634C92AB5A}" type="pres">
      <dgm:prSet presAssocID="{483C954D-7070-4328-A908-5A152E912922}" presName="arrowAndChildren" presStyleCnt="0"/>
      <dgm:spPr/>
    </dgm:pt>
    <dgm:pt modelId="{AA3BD6FC-ED81-4E08-A4A0-B0218D38CC62}" type="pres">
      <dgm:prSet presAssocID="{483C954D-7070-4328-A908-5A152E912922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4BF3C329-224D-470E-91E0-959DD3DB40BD}" type="pres">
      <dgm:prSet presAssocID="{55F6CDBC-E73A-4B0F-B014-14D3403F1CD0}" presName="sp" presStyleCnt="0"/>
      <dgm:spPr/>
    </dgm:pt>
    <dgm:pt modelId="{768372B2-0CFE-4760-8147-C4E2D3F23DE4}" type="pres">
      <dgm:prSet presAssocID="{8DA7C055-B4C9-4FA8-9432-1C4F59187EE1}" presName="arrowAndChildren" presStyleCnt="0"/>
      <dgm:spPr/>
    </dgm:pt>
    <dgm:pt modelId="{441D7AD1-F982-4B15-B5F6-18BED4428624}" type="pres">
      <dgm:prSet presAssocID="{8DA7C055-B4C9-4FA8-9432-1C4F59187EE1}" presName="parentTextArrow" presStyleLbl="node1" presStyleIdx="3" presStyleCnt="4" custLinFactNeighborY="-123"/>
      <dgm:spPr/>
      <dgm:t>
        <a:bodyPr/>
        <a:lstStyle/>
        <a:p>
          <a:endParaRPr lang="ru-RU"/>
        </a:p>
      </dgm:t>
    </dgm:pt>
  </dgm:ptLst>
  <dgm:cxnLst>
    <dgm:cxn modelId="{95A7AA07-DF3F-4E41-946E-940D90879E72}" type="presOf" srcId="{9284552E-C1A9-4689-91B2-5040853D56C3}" destId="{6D1B2E10-1FA5-47B8-A855-B08F9F9269FA}" srcOrd="0" destOrd="0" presId="urn:microsoft.com/office/officeart/2005/8/layout/process4"/>
    <dgm:cxn modelId="{B8D573D5-40DA-44D6-84D1-186C39409D63}" type="presOf" srcId="{8BDAB34F-AE72-449A-94A7-6CBE5278BBE5}" destId="{8D379BD1-7BD9-49C5-BAF6-5E8F9FAF976F}" srcOrd="0" destOrd="0" presId="urn:microsoft.com/office/officeart/2005/8/layout/process4"/>
    <dgm:cxn modelId="{C81BA03D-01EC-4F0C-858F-EB75B61FFF35}" type="presOf" srcId="{8DA7C055-B4C9-4FA8-9432-1C4F59187EE1}" destId="{441D7AD1-F982-4B15-B5F6-18BED4428624}" srcOrd="0" destOrd="0" presId="urn:microsoft.com/office/officeart/2005/8/layout/process4"/>
    <dgm:cxn modelId="{81EE0063-79D3-473F-A012-0B0479F0B0C5}" type="presOf" srcId="{483C954D-7070-4328-A908-5A152E912922}" destId="{AA3BD6FC-ED81-4E08-A4A0-B0218D38CC62}" srcOrd="0" destOrd="0" presId="urn:microsoft.com/office/officeart/2005/8/layout/process4"/>
    <dgm:cxn modelId="{247AC555-2098-479A-BC53-E08C65D8E36A}" srcId="{4A527EF2-4F08-4871-8D63-87B072228E06}" destId="{483C954D-7070-4328-A908-5A152E912922}" srcOrd="1" destOrd="0" parTransId="{5D4C44A6-56F5-449E-8AF5-FAB32D932F32}" sibTransId="{1749F882-C17D-4434-B06F-F3F3A8AEF798}"/>
    <dgm:cxn modelId="{BE892070-57AA-4E17-904E-98C1DDD51436}" srcId="{4A527EF2-4F08-4871-8D63-87B072228E06}" destId="{8DA7C055-B4C9-4FA8-9432-1C4F59187EE1}" srcOrd="0" destOrd="0" parTransId="{F5431D91-5CDD-48E4-AF93-12E669DD552B}" sibTransId="{55F6CDBC-E73A-4B0F-B014-14D3403F1CD0}"/>
    <dgm:cxn modelId="{65F5EE1D-0107-4CC6-A40D-30E53DE9722C}" srcId="{4A527EF2-4F08-4871-8D63-87B072228E06}" destId="{9284552E-C1A9-4689-91B2-5040853D56C3}" srcOrd="2" destOrd="0" parTransId="{556A7D24-F58B-4420-B3CB-5A7477E07E06}" sibTransId="{4FF1323D-DA02-4127-8BAA-CB48A342E300}"/>
    <dgm:cxn modelId="{FD1DC816-2F87-4BB4-A2B4-3602BC2E8BB8}" type="presOf" srcId="{4A527EF2-4F08-4871-8D63-87B072228E06}" destId="{73D88546-055A-4B80-9F4D-D92D69945D07}" srcOrd="0" destOrd="0" presId="urn:microsoft.com/office/officeart/2005/8/layout/process4"/>
    <dgm:cxn modelId="{9B4A134A-962F-4525-989B-9A51597C7ED0}" srcId="{4A527EF2-4F08-4871-8D63-87B072228E06}" destId="{8BDAB34F-AE72-449A-94A7-6CBE5278BBE5}" srcOrd="3" destOrd="0" parTransId="{627F1DE8-0D42-456C-9B50-0FDEAA7CB5B3}" sibTransId="{061DDA2C-8C93-48C7-9F2A-2EA009CB8C8A}"/>
    <dgm:cxn modelId="{86192D2D-AE1F-4E85-A19C-9EFDED2B17FA}" type="presParOf" srcId="{73D88546-055A-4B80-9F4D-D92D69945D07}" destId="{050B01C1-8350-4787-B2F5-862BAD1A0009}" srcOrd="0" destOrd="0" presId="urn:microsoft.com/office/officeart/2005/8/layout/process4"/>
    <dgm:cxn modelId="{80EAB755-7C3A-4558-B5D3-C52B7D87BC7A}" type="presParOf" srcId="{050B01C1-8350-4787-B2F5-862BAD1A0009}" destId="{8D379BD1-7BD9-49C5-BAF6-5E8F9FAF976F}" srcOrd="0" destOrd="0" presId="urn:microsoft.com/office/officeart/2005/8/layout/process4"/>
    <dgm:cxn modelId="{8F400E8E-A5F1-4956-8F85-3E997FDB6138}" type="presParOf" srcId="{73D88546-055A-4B80-9F4D-D92D69945D07}" destId="{FBEA3714-6D72-4C8C-9EBD-1C13D94B6154}" srcOrd="1" destOrd="0" presId="urn:microsoft.com/office/officeart/2005/8/layout/process4"/>
    <dgm:cxn modelId="{3C845727-7B10-4012-9E2B-1395FB6E3A09}" type="presParOf" srcId="{73D88546-055A-4B80-9F4D-D92D69945D07}" destId="{E1AB098D-7BC8-471E-8F7B-D9D254285477}" srcOrd="2" destOrd="0" presId="urn:microsoft.com/office/officeart/2005/8/layout/process4"/>
    <dgm:cxn modelId="{27BF5FE8-6258-458C-9C39-5A70892253B3}" type="presParOf" srcId="{E1AB098D-7BC8-471E-8F7B-D9D254285477}" destId="{6D1B2E10-1FA5-47B8-A855-B08F9F9269FA}" srcOrd="0" destOrd="0" presId="urn:microsoft.com/office/officeart/2005/8/layout/process4"/>
    <dgm:cxn modelId="{3F7E49E3-A707-48E9-B886-F1F5556CA460}" type="presParOf" srcId="{73D88546-055A-4B80-9F4D-D92D69945D07}" destId="{2FBD3E52-6CF5-43D6-B147-CE4EEF39DC82}" srcOrd="3" destOrd="0" presId="urn:microsoft.com/office/officeart/2005/8/layout/process4"/>
    <dgm:cxn modelId="{C4E21003-123A-481B-9E6A-9ADB8F33EFD7}" type="presParOf" srcId="{73D88546-055A-4B80-9F4D-D92D69945D07}" destId="{76956707-7DDC-469B-8679-31634C92AB5A}" srcOrd="4" destOrd="0" presId="urn:microsoft.com/office/officeart/2005/8/layout/process4"/>
    <dgm:cxn modelId="{5AC4D0BC-A8DE-43A1-83A7-A67AE9B9F96A}" type="presParOf" srcId="{76956707-7DDC-469B-8679-31634C92AB5A}" destId="{AA3BD6FC-ED81-4E08-A4A0-B0218D38CC62}" srcOrd="0" destOrd="0" presId="urn:microsoft.com/office/officeart/2005/8/layout/process4"/>
    <dgm:cxn modelId="{A845E22F-2203-4F25-8A9D-94D5952D3B4D}" type="presParOf" srcId="{73D88546-055A-4B80-9F4D-D92D69945D07}" destId="{4BF3C329-224D-470E-91E0-959DD3DB40BD}" srcOrd="5" destOrd="0" presId="urn:microsoft.com/office/officeart/2005/8/layout/process4"/>
    <dgm:cxn modelId="{150CCB3A-80EA-487D-B8A2-36650FBB769E}" type="presParOf" srcId="{73D88546-055A-4B80-9F4D-D92D69945D07}" destId="{768372B2-0CFE-4760-8147-C4E2D3F23DE4}" srcOrd="6" destOrd="0" presId="urn:microsoft.com/office/officeart/2005/8/layout/process4"/>
    <dgm:cxn modelId="{A2F0E134-D844-427D-B16B-19CA53149FA0}" type="presParOf" srcId="{768372B2-0CFE-4760-8147-C4E2D3F23DE4}" destId="{441D7AD1-F982-4B15-B5F6-18BED442862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AEBBF2A-970E-4375-BBD1-3B6E3DE1AF3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12E4CC4-161C-4A7B-A581-1C6E21CEAE10}">
      <dgm:prSet phldrT="[Текст]" custT="1"/>
      <dgm:spPr/>
      <dgm:t>
        <a:bodyPr/>
        <a:lstStyle/>
        <a:p>
          <a:pPr algn="ctr"/>
          <a:r>
            <a:rPr lang="ru-RU" sz="1600" b="1" dirty="0" smtClean="0">
              <a:latin typeface="+mj-lt"/>
            </a:rPr>
            <a:t>Замечания уполномоченных органов (ФАС России, Счетная палата Российской Федерации, Федеральное казначейство)</a:t>
          </a:r>
          <a:endParaRPr lang="ru-RU" sz="1600" b="1" dirty="0">
            <a:latin typeface="+mj-lt"/>
          </a:endParaRPr>
        </a:p>
      </dgm:t>
    </dgm:pt>
    <dgm:pt modelId="{DC532C0E-F793-4626-BB55-74E4F2624051}" type="parTrans" cxnId="{66634B6D-A7A0-4E45-AF2D-CF4765AD6AF7}">
      <dgm:prSet/>
      <dgm:spPr/>
      <dgm:t>
        <a:bodyPr/>
        <a:lstStyle/>
        <a:p>
          <a:endParaRPr lang="ru-RU"/>
        </a:p>
      </dgm:t>
    </dgm:pt>
    <dgm:pt modelId="{07C82233-E511-4A64-9237-6DDDDEB1768E}" type="sibTrans" cxnId="{66634B6D-A7A0-4E45-AF2D-CF4765AD6AF7}">
      <dgm:prSet/>
      <dgm:spPr/>
      <dgm:t>
        <a:bodyPr/>
        <a:lstStyle/>
        <a:p>
          <a:endParaRPr lang="ru-RU"/>
        </a:p>
      </dgm:t>
    </dgm:pt>
    <dgm:pt modelId="{BEC15C45-E738-43EE-935D-7E720D12FFC5}">
      <dgm:prSet phldrT="[Текст]" custT="1"/>
      <dgm:spPr/>
      <dgm:t>
        <a:bodyPr/>
        <a:lstStyle/>
        <a:p>
          <a:pPr algn="ctr"/>
          <a:r>
            <a:rPr lang="ru-RU" sz="1600" b="1" dirty="0" smtClean="0">
              <a:latin typeface="+mj-lt"/>
            </a:rPr>
            <a:t>Письма физических лиц и юридических лиц, связанные с закупочной деятельностью</a:t>
          </a:r>
          <a:endParaRPr lang="ru-RU" sz="1600" b="1" dirty="0">
            <a:latin typeface="+mj-lt"/>
          </a:endParaRPr>
        </a:p>
      </dgm:t>
    </dgm:pt>
    <dgm:pt modelId="{C2CED26A-2727-4011-8605-BBC35CF8CBD9}" type="parTrans" cxnId="{AED66D82-DEE3-4442-990E-7A06E9048667}">
      <dgm:prSet/>
      <dgm:spPr/>
      <dgm:t>
        <a:bodyPr/>
        <a:lstStyle/>
        <a:p>
          <a:endParaRPr lang="ru-RU"/>
        </a:p>
      </dgm:t>
    </dgm:pt>
    <dgm:pt modelId="{6B5CD8A5-DAC0-472B-976A-92D22C605FB0}" type="sibTrans" cxnId="{AED66D82-DEE3-4442-990E-7A06E9048667}">
      <dgm:prSet/>
      <dgm:spPr/>
      <dgm:t>
        <a:bodyPr/>
        <a:lstStyle/>
        <a:p>
          <a:endParaRPr lang="ru-RU"/>
        </a:p>
      </dgm:t>
    </dgm:pt>
    <dgm:pt modelId="{811876C8-5F68-40FF-ADB0-E91202BBA585}">
      <dgm:prSet phldrT="[Текст]" custT="1"/>
      <dgm:spPr/>
      <dgm:t>
        <a:bodyPr/>
        <a:lstStyle/>
        <a:p>
          <a:pPr algn="ctr"/>
          <a:r>
            <a:rPr lang="ru-RU" sz="1600" b="1" dirty="0" smtClean="0">
              <a:latin typeface="+mj-lt"/>
            </a:rPr>
            <a:t>«Телефоны доверия», заявления полученные в ходе личных приемов, обращений.</a:t>
          </a:r>
          <a:endParaRPr lang="ru-RU" sz="1600" b="1" dirty="0">
            <a:latin typeface="+mj-lt"/>
          </a:endParaRPr>
        </a:p>
      </dgm:t>
    </dgm:pt>
    <dgm:pt modelId="{EB96FEC4-FDD5-4FF4-8143-91561211C579}" type="parTrans" cxnId="{B342B099-182C-4344-8128-491064B16BE1}">
      <dgm:prSet/>
      <dgm:spPr/>
      <dgm:t>
        <a:bodyPr/>
        <a:lstStyle/>
        <a:p>
          <a:endParaRPr lang="ru-RU"/>
        </a:p>
      </dgm:t>
    </dgm:pt>
    <dgm:pt modelId="{66F17DCD-A17B-467B-8EC9-07500BFFA213}" type="sibTrans" cxnId="{B342B099-182C-4344-8128-491064B16BE1}">
      <dgm:prSet/>
      <dgm:spPr/>
      <dgm:t>
        <a:bodyPr/>
        <a:lstStyle/>
        <a:p>
          <a:endParaRPr lang="ru-RU"/>
        </a:p>
      </dgm:t>
    </dgm:pt>
    <dgm:pt modelId="{45A312D5-E134-4697-A39B-157CD32A45FD}" type="pres">
      <dgm:prSet presAssocID="{1AEBBF2A-970E-4375-BBD1-3B6E3DE1AF3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756BC039-F0F8-4E69-A80C-5E394F01ED9E}" type="pres">
      <dgm:prSet presAssocID="{1AEBBF2A-970E-4375-BBD1-3B6E3DE1AF30}" presName="Name1" presStyleCnt="0"/>
      <dgm:spPr/>
    </dgm:pt>
    <dgm:pt modelId="{E9C19245-F146-4681-A04A-30423ABA6BF8}" type="pres">
      <dgm:prSet presAssocID="{1AEBBF2A-970E-4375-BBD1-3B6E3DE1AF30}" presName="cycle" presStyleCnt="0"/>
      <dgm:spPr/>
    </dgm:pt>
    <dgm:pt modelId="{8353D807-BEEB-4CE9-ACE2-A86234E16B80}" type="pres">
      <dgm:prSet presAssocID="{1AEBBF2A-970E-4375-BBD1-3B6E3DE1AF30}" presName="srcNode" presStyleLbl="node1" presStyleIdx="0" presStyleCnt="3"/>
      <dgm:spPr/>
    </dgm:pt>
    <dgm:pt modelId="{E8E0D3C5-1CA5-4BD3-94A0-4BA0C7B62D5B}" type="pres">
      <dgm:prSet presAssocID="{1AEBBF2A-970E-4375-BBD1-3B6E3DE1AF30}" presName="conn" presStyleLbl="parChTrans1D2" presStyleIdx="0" presStyleCnt="1"/>
      <dgm:spPr/>
      <dgm:t>
        <a:bodyPr/>
        <a:lstStyle/>
        <a:p>
          <a:endParaRPr lang="ru-RU"/>
        </a:p>
      </dgm:t>
    </dgm:pt>
    <dgm:pt modelId="{4BCF9A47-30BB-400C-BAD3-903DAF8B86B3}" type="pres">
      <dgm:prSet presAssocID="{1AEBBF2A-970E-4375-BBD1-3B6E3DE1AF30}" presName="extraNode" presStyleLbl="node1" presStyleIdx="0" presStyleCnt="3"/>
      <dgm:spPr/>
    </dgm:pt>
    <dgm:pt modelId="{19CADB7D-1184-4AE2-A10A-735C57EF0FC7}" type="pres">
      <dgm:prSet presAssocID="{1AEBBF2A-970E-4375-BBD1-3B6E3DE1AF30}" presName="dstNode" presStyleLbl="node1" presStyleIdx="0" presStyleCnt="3"/>
      <dgm:spPr/>
    </dgm:pt>
    <dgm:pt modelId="{4D74C458-D606-460B-8B69-5D941944F551}" type="pres">
      <dgm:prSet presAssocID="{112E4CC4-161C-4A7B-A581-1C6E21CEAE10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9A245C-D010-4A50-A420-EC065D7FBB71}" type="pres">
      <dgm:prSet presAssocID="{112E4CC4-161C-4A7B-A581-1C6E21CEAE10}" presName="accent_1" presStyleCnt="0"/>
      <dgm:spPr/>
    </dgm:pt>
    <dgm:pt modelId="{A54B4F70-1F38-424D-B20A-64CB69BCFE17}" type="pres">
      <dgm:prSet presAssocID="{112E4CC4-161C-4A7B-A581-1C6E21CEAE10}" presName="accentRepeatNode" presStyleLbl="solidFgAcc1" presStyleIdx="0" presStyleCnt="3"/>
      <dgm:spPr/>
    </dgm:pt>
    <dgm:pt modelId="{42FF9C4D-500D-45B7-A39F-8488DBA69854}" type="pres">
      <dgm:prSet presAssocID="{BEC15C45-E738-43EE-935D-7E720D12FFC5}" presName="text_2" presStyleLbl="node1" presStyleIdx="1" presStyleCnt="3" custLinFactNeighborX="258" custLinFactNeighborY="-17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068018-1320-4DA1-9B75-85C6DD901F76}" type="pres">
      <dgm:prSet presAssocID="{BEC15C45-E738-43EE-935D-7E720D12FFC5}" presName="accent_2" presStyleCnt="0"/>
      <dgm:spPr/>
    </dgm:pt>
    <dgm:pt modelId="{F89235A4-D702-44E6-915D-2C29C0085D95}" type="pres">
      <dgm:prSet presAssocID="{BEC15C45-E738-43EE-935D-7E720D12FFC5}" presName="accentRepeatNode" presStyleLbl="solidFgAcc1" presStyleIdx="1" presStyleCnt="3"/>
      <dgm:spPr/>
    </dgm:pt>
    <dgm:pt modelId="{C014CB97-F365-4ABC-B8CB-39ED77ED4ED1}" type="pres">
      <dgm:prSet presAssocID="{811876C8-5F68-40FF-ADB0-E91202BBA585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66FEAF-055C-40F7-BC02-BD5826936BEA}" type="pres">
      <dgm:prSet presAssocID="{811876C8-5F68-40FF-ADB0-E91202BBA585}" presName="accent_3" presStyleCnt="0"/>
      <dgm:spPr/>
    </dgm:pt>
    <dgm:pt modelId="{3E088CE7-0CC3-4318-8F85-634786790898}" type="pres">
      <dgm:prSet presAssocID="{811876C8-5F68-40FF-ADB0-E91202BBA585}" presName="accentRepeatNode" presStyleLbl="solidFgAcc1" presStyleIdx="2" presStyleCnt="3"/>
      <dgm:spPr/>
    </dgm:pt>
  </dgm:ptLst>
  <dgm:cxnLst>
    <dgm:cxn modelId="{4A389A1F-D709-4306-B4C4-A1CD98EFA390}" type="presOf" srcId="{BEC15C45-E738-43EE-935D-7E720D12FFC5}" destId="{42FF9C4D-500D-45B7-A39F-8488DBA69854}" srcOrd="0" destOrd="0" presId="urn:microsoft.com/office/officeart/2008/layout/VerticalCurvedList"/>
    <dgm:cxn modelId="{56EBC6EA-9AC9-44E0-918D-63605A3AE9E5}" type="presOf" srcId="{1AEBBF2A-970E-4375-BBD1-3B6E3DE1AF30}" destId="{45A312D5-E134-4697-A39B-157CD32A45FD}" srcOrd="0" destOrd="0" presId="urn:microsoft.com/office/officeart/2008/layout/VerticalCurvedList"/>
    <dgm:cxn modelId="{B342B099-182C-4344-8128-491064B16BE1}" srcId="{1AEBBF2A-970E-4375-BBD1-3B6E3DE1AF30}" destId="{811876C8-5F68-40FF-ADB0-E91202BBA585}" srcOrd="2" destOrd="0" parTransId="{EB96FEC4-FDD5-4FF4-8143-91561211C579}" sibTransId="{66F17DCD-A17B-467B-8EC9-07500BFFA213}"/>
    <dgm:cxn modelId="{66634B6D-A7A0-4E45-AF2D-CF4765AD6AF7}" srcId="{1AEBBF2A-970E-4375-BBD1-3B6E3DE1AF30}" destId="{112E4CC4-161C-4A7B-A581-1C6E21CEAE10}" srcOrd="0" destOrd="0" parTransId="{DC532C0E-F793-4626-BB55-74E4F2624051}" sibTransId="{07C82233-E511-4A64-9237-6DDDDEB1768E}"/>
    <dgm:cxn modelId="{4C85B0E6-147B-4958-993B-B34D2987AD0D}" type="presOf" srcId="{112E4CC4-161C-4A7B-A581-1C6E21CEAE10}" destId="{4D74C458-D606-460B-8B69-5D941944F551}" srcOrd="0" destOrd="0" presId="urn:microsoft.com/office/officeart/2008/layout/VerticalCurvedList"/>
    <dgm:cxn modelId="{AED66D82-DEE3-4442-990E-7A06E9048667}" srcId="{1AEBBF2A-970E-4375-BBD1-3B6E3DE1AF30}" destId="{BEC15C45-E738-43EE-935D-7E720D12FFC5}" srcOrd="1" destOrd="0" parTransId="{C2CED26A-2727-4011-8605-BBC35CF8CBD9}" sibTransId="{6B5CD8A5-DAC0-472B-976A-92D22C605FB0}"/>
    <dgm:cxn modelId="{C35F3060-1C28-49B7-9E38-D94B1B7B8F6B}" type="presOf" srcId="{811876C8-5F68-40FF-ADB0-E91202BBA585}" destId="{C014CB97-F365-4ABC-B8CB-39ED77ED4ED1}" srcOrd="0" destOrd="0" presId="urn:microsoft.com/office/officeart/2008/layout/VerticalCurvedList"/>
    <dgm:cxn modelId="{D92B0187-263B-42BA-ACE4-C4A2A8E8420B}" type="presOf" srcId="{07C82233-E511-4A64-9237-6DDDDEB1768E}" destId="{E8E0D3C5-1CA5-4BD3-94A0-4BA0C7B62D5B}" srcOrd="0" destOrd="0" presId="urn:microsoft.com/office/officeart/2008/layout/VerticalCurvedList"/>
    <dgm:cxn modelId="{40C671E1-6FAC-4847-A184-0CC9A9678A3F}" type="presParOf" srcId="{45A312D5-E134-4697-A39B-157CD32A45FD}" destId="{756BC039-F0F8-4E69-A80C-5E394F01ED9E}" srcOrd="0" destOrd="0" presId="urn:microsoft.com/office/officeart/2008/layout/VerticalCurvedList"/>
    <dgm:cxn modelId="{6B9E4F0A-7C4B-482A-BF27-F7884CF6BCB3}" type="presParOf" srcId="{756BC039-F0F8-4E69-A80C-5E394F01ED9E}" destId="{E9C19245-F146-4681-A04A-30423ABA6BF8}" srcOrd="0" destOrd="0" presId="urn:microsoft.com/office/officeart/2008/layout/VerticalCurvedList"/>
    <dgm:cxn modelId="{8635110D-5D2A-4685-9330-F837A1032C29}" type="presParOf" srcId="{E9C19245-F146-4681-A04A-30423ABA6BF8}" destId="{8353D807-BEEB-4CE9-ACE2-A86234E16B80}" srcOrd="0" destOrd="0" presId="urn:microsoft.com/office/officeart/2008/layout/VerticalCurvedList"/>
    <dgm:cxn modelId="{8D0EC185-AA1C-445F-B264-1A6932F215E4}" type="presParOf" srcId="{E9C19245-F146-4681-A04A-30423ABA6BF8}" destId="{E8E0D3C5-1CA5-4BD3-94A0-4BA0C7B62D5B}" srcOrd="1" destOrd="0" presId="urn:microsoft.com/office/officeart/2008/layout/VerticalCurvedList"/>
    <dgm:cxn modelId="{826F03E3-B6D4-472F-890F-A7A1FF72DA46}" type="presParOf" srcId="{E9C19245-F146-4681-A04A-30423ABA6BF8}" destId="{4BCF9A47-30BB-400C-BAD3-903DAF8B86B3}" srcOrd="2" destOrd="0" presId="urn:microsoft.com/office/officeart/2008/layout/VerticalCurvedList"/>
    <dgm:cxn modelId="{1FB641CB-F1D9-45B5-8490-781BD87EFBF3}" type="presParOf" srcId="{E9C19245-F146-4681-A04A-30423ABA6BF8}" destId="{19CADB7D-1184-4AE2-A10A-735C57EF0FC7}" srcOrd="3" destOrd="0" presId="urn:microsoft.com/office/officeart/2008/layout/VerticalCurvedList"/>
    <dgm:cxn modelId="{A89ED13A-CFC6-4549-B4AE-72848B8964F5}" type="presParOf" srcId="{756BC039-F0F8-4E69-A80C-5E394F01ED9E}" destId="{4D74C458-D606-460B-8B69-5D941944F551}" srcOrd="1" destOrd="0" presId="urn:microsoft.com/office/officeart/2008/layout/VerticalCurvedList"/>
    <dgm:cxn modelId="{A6078D0F-9ADB-481F-99BF-EE6E9B3C30C1}" type="presParOf" srcId="{756BC039-F0F8-4E69-A80C-5E394F01ED9E}" destId="{AF9A245C-D010-4A50-A420-EC065D7FBB71}" srcOrd="2" destOrd="0" presId="urn:microsoft.com/office/officeart/2008/layout/VerticalCurvedList"/>
    <dgm:cxn modelId="{2CFD974C-490C-416F-BE80-0C0AB6CD4285}" type="presParOf" srcId="{AF9A245C-D010-4A50-A420-EC065D7FBB71}" destId="{A54B4F70-1F38-424D-B20A-64CB69BCFE17}" srcOrd="0" destOrd="0" presId="urn:microsoft.com/office/officeart/2008/layout/VerticalCurvedList"/>
    <dgm:cxn modelId="{A3305B42-6ED0-4864-A91C-4113BBA8EE42}" type="presParOf" srcId="{756BC039-F0F8-4E69-A80C-5E394F01ED9E}" destId="{42FF9C4D-500D-45B7-A39F-8488DBA69854}" srcOrd="3" destOrd="0" presId="urn:microsoft.com/office/officeart/2008/layout/VerticalCurvedList"/>
    <dgm:cxn modelId="{33E9AED9-6DD1-4396-B41A-698AC4CABE5B}" type="presParOf" srcId="{756BC039-F0F8-4E69-A80C-5E394F01ED9E}" destId="{37068018-1320-4DA1-9B75-85C6DD901F76}" srcOrd="4" destOrd="0" presId="urn:microsoft.com/office/officeart/2008/layout/VerticalCurvedList"/>
    <dgm:cxn modelId="{C49119E3-D1F2-4187-8C90-4778965496EE}" type="presParOf" srcId="{37068018-1320-4DA1-9B75-85C6DD901F76}" destId="{F89235A4-D702-44E6-915D-2C29C0085D95}" srcOrd="0" destOrd="0" presId="urn:microsoft.com/office/officeart/2008/layout/VerticalCurvedList"/>
    <dgm:cxn modelId="{34B44EDF-57FA-4355-B56E-E2FE91135E33}" type="presParOf" srcId="{756BC039-F0F8-4E69-A80C-5E394F01ED9E}" destId="{C014CB97-F365-4ABC-B8CB-39ED77ED4ED1}" srcOrd="5" destOrd="0" presId="urn:microsoft.com/office/officeart/2008/layout/VerticalCurvedList"/>
    <dgm:cxn modelId="{FCD8C541-94EF-4C82-BA37-8A2534E804F8}" type="presParOf" srcId="{756BC039-F0F8-4E69-A80C-5E394F01ED9E}" destId="{B066FEAF-055C-40F7-BC02-BD5826936BEA}" srcOrd="6" destOrd="0" presId="urn:microsoft.com/office/officeart/2008/layout/VerticalCurvedList"/>
    <dgm:cxn modelId="{58F585E2-BB5A-4C4D-A65A-C7EBD912F2E5}" type="presParOf" srcId="{B066FEAF-055C-40F7-BC02-BD5826936BEA}" destId="{3E088CE7-0CC3-4318-8F85-63478679089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AE69E0-88B0-414E-A642-3A1E0CED5F5B}">
      <dsp:nvSpPr>
        <dsp:cNvPr id="0" name=""/>
        <dsp:cNvSpPr/>
      </dsp:nvSpPr>
      <dsp:spPr>
        <a:xfrm>
          <a:off x="-396048" y="-72009"/>
          <a:ext cx="8229595" cy="16001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+mj-lt"/>
            </a:rPr>
            <a:t>Федеральный закон "О противодействии коррупции" </a:t>
          </a:r>
          <a:r>
            <a:rPr lang="ru-RU" sz="1600" b="1" kern="1200" dirty="0" smtClean="0">
              <a:latin typeface="+mj-lt"/>
            </a:rPr>
            <a:t/>
          </a:r>
          <a:br>
            <a:rPr lang="ru-RU" sz="1600" b="1" kern="1200" dirty="0" smtClean="0">
              <a:latin typeface="+mj-lt"/>
            </a:rPr>
          </a:br>
          <a:r>
            <a:rPr lang="ru-RU" sz="1600" b="1" kern="1200" dirty="0" smtClean="0">
              <a:latin typeface="+mj-lt"/>
            </a:rPr>
            <a:t>от </a:t>
          </a:r>
          <a:r>
            <a:rPr lang="ru-RU" sz="1600" b="1" kern="1200" dirty="0" smtClean="0">
              <a:latin typeface="+mj-lt"/>
            </a:rPr>
            <a:t>25 декабря 2008 г. № 273-ФЗ  (далее - Федеральный закон  </a:t>
          </a:r>
          <a:r>
            <a:rPr lang="ru-RU" sz="1600" b="1" kern="1200" dirty="0" smtClean="0">
              <a:latin typeface="+mj-lt"/>
            </a:rPr>
            <a:t/>
          </a:r>
          <a:br>
            <a:rPr lang="ru-RU" sz="1600" b="1" kern="1200" dirty="0" smtClean="0">
              <a:latin typeface="+mj-lt"/>
            </a:rPr>
          </a:br>
          <a:r>
            <a:rPr lang="ru-RU" sz="1600" b="1" kern="1200" dirty="0" smtClean="0">
              <a:latin typeface="+mj-lt"/>
            </a:rPr>
            <a:t>№ </a:t>
          </a:r>
          <a:r>
            <a:rPr lang="ru-RU" sz="1600" b="1" kern="1200" dirty="0" smtClean="0">
              <a:latin typeface="+mj-lt"/>
            </a:rPr>
            <a:t>273-ФЗ);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>
            <a:latin typeface="+mj-lt"/>
          </a:endParaRPr>
        </a:p>
      </dsp:txBody>
      <dsp:txXfrm>
        <a:off x="-349182" y="-25143"/>
        <a:ext cx="6560610" cy="1506375"/>
      </dsp:txXfrm>
    </dsp:sp>
    <dsp:sp modelId="{9F4999AC-133B-4C8F-B0D4-7EEC169C664E}">
      <dsp:nvSpPr>
        <dsp:cNvPr id="0" name=""/>
        <dsp:cNvSpPr/>
      </dsp:nvSpPr>
      <dsp:spPr>
        <a:xfrm>
          <a:off x="144014" y="1656184"/>
          <a:ext cx="7344848" cy="13120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latin typeface="+mj-lt"/>
            </a:rPr>
            <a:t>Федеральный закон "О закупках товаров, работ, услуг отдельными видами юридических лиц" от 18 июля 2011 г. </a:t>
          </a:r>
          <a:r>
            <a:rPr lang="ru-RU" sz="1500" b="1" kern="1200" dirty="0" smtClean="0">
              <a:latin typeface="+mj-lt"/>
            </a:rPr>
            <a:t>№ </a:t>
          </a:r>
          <a:r>
            <a:rPr lang="ru-RU" sz="1500" b="1" kern="1200" dirty="0" smtClean="0">
              <a:latin typeface="+mj-lt"/>
            </a:rPr>
            <a:t>223-ФЗ (далее - Федеральный закон  № 223-ФЗ);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>
        <a:off x="182443" y="1694613"/>
        <a:ext cx="5724436" cy="1235210"/>
      </dsp:txXfrm>
    </dsp:sp>
    <dsp:sp modelId="{5072A225-E1F6-4CB9-A8A7-35C7CF13DA3F}">
      <dsp:nvSpPr>
        <dsp:cNvPr id="0" name=""/>
        <dsp:cNvSpPr/>
      </dsp:nvSpPr>
      <dsp:spPr>
        <a:xfrm>
          <a:off x="936078" y="3096345"/>
          <a:ext cx="7344918" cy="13120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latin typeface="+mj-lt"/>
            </a:rPr>
            <a:t>Федеральный закон "О контрактной системе в сфере закупок товаров, работ, услуг для обеспечения государственных и муниципальных нужд" </a:t>
          </a:r>
          <a:r>
            <a:rPr lang="ru-RU" sz="1500" b="1" kern="1200" dirty="0" smtClean="0">
              <a:latin typeface="+mj-lt"/>
            </a:rPr>
            <a:t/>
          </a:r>
          <a:br>
            <a:rPr lang="ru-RU" sz="1500" b="1" kern="1200" dirty="0" smtClean="0">
              <a:latin typeface="+mj-lt"/>
            </a:rPr>
          </a:br>
          <a:r>
            <a:rPr lang="ru-RU" sz="1500" b="1" kern="1200" dirty="0" smtClean="0">
              <a:latin typeface="+mj-lt"/>
            </a:rPr>
            <a:t>от 5 апреля 2013 г. № </a:t>
          </a:r>
          <a:r>
            <a:rPr lang="ru-RU" sz="1500" b="1" kern="1200" dirty="0" smtClean="0">
              <a:latin typeface="+mj-lt"/>
            </a:rPr>
            <a:t>44-ФЗ </a:t>
          </a:r>
          <a:r>
            <a:rPr lang="ru-RU" sz="1500" b="1" kern="1200" dirty="0" smtClean="0">
              <a:latin typeface="+mj-lt"/>
            </a:rPr>
            <a:t/>
          </a:r>
          <a:br>
            <a:rPr lang="ru-RU" sz="1500" b="1" kern="1200" dirty="0" smtClean="0">
              <a:latin typeface="+mj-lt"/>
            </a:rPr>
          </a:br>
          <a:r>
            <a:rPr lang="ru-RU" sz="1500" b="1" kern="1200" dirty="0" smtClean="0">
              <a:latin typeface="+mj-lt"/>
            </a:rPr>
            <a:t>(</a:t>
          </a:r>
          <a:r>
            <a:rPr lang="ru-RU" sz="1500" b="1" kern="1200" dirty="0" smtClean="0">
              <a:latin typeface="+mj-lt"/>
            </a:rPr>
            <a:t>далее – Федеральный закон № </a:t>
          </a:r>
          <a:r>
            <a:rPr lang="ru-RU" sz="1500" b="1" kern="1200" dirty="0" smtClean="0">
              <a:latin typeface="+mj-lt"/>
            </a:rPr>
            <a:t>44-ФЗ</a:t>
          </a:r>
          <a:r>
            <a:rPr lang="ru-RU" sz="1500" b="1" kern="1200" dirty="0" smtClean="0">
              <a:latin typeface="+mj-lt"/>
            </a:rPr>
            <a:t>).</a:t>
          </a:r>
          <a:endParaRPr lang="ru-RU" sz="1500" b="1" kern="1200" dirty="0">
            <a:latin typeface="+mj-lt"/>
          </a:endParaRPr>
        </a:p>
      </dsp:txBody>
      <dsp:txXfrm>
        <a:off x="974507" y="3134774"/>
        <a:ext cx="5724491" cy="1235210"/>
      </dsp:txXfrm>
    </dsp:sp>
    <dsp:sp modelId="{D36AB373-8DFD-49C9-8D7A-CC563B4158BE}">
      <dsp:nvSpPr>
        <dsp:cNvPr id="0" name=""/>
        <dsp:cNvSpPr/>
      </dsp:nvSpPr>
      <dsp:spPr>
        <a:xfrm>
          <a:off x="6408711" y="1512171"/>
          <a:ext cx="852844" cy="85284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600601" y="1512171"/>
        <a:ext cx="469064" cy="641765"/>
      </dsp:txXfrm>
    </dsp:sp>
    <dsp:sp modelId="{F1FA4F5C-090E-4E30-AAC8-0261DDE8764C}">
      <dsp:nvSpPr>
        <dsp:cNvPr id="0" name=""/>
        <dsp:cNvSpPr/>
      </dsp:nvSpPr>
      <dsp:spPr>
        <a:xfrm>
          <a:off x="6624735" y="2952324"/>
          <a:ext cx="852844" cy="85284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816625" y="2952324"/>
        <a:ext cx="469064" cy="64176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A712B7-BC9C-4ED6-96B2-C0F9044262AC}">
      <dsp:nvSpPr>
        <dsp:cNvPr id="0" name=""/>
        <dsp:cNvSpPr/>
      </dsp:nvSpPr>
      <dsp:spPr>
        <a:xfrm>
          <a:off x="0" y="877049"/>
          <a:ext cx="8496944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DC326F-0934-492C-A256-3FC0D982590D}">
      <dsp:nvSpPr>
        <dsp:cNvPr id="0" name=""/>
        <dsp:cNvSpPr/>
      </dsp:nvSpPr>
      <dsp:spPr>
        <a:xfrm>
          <a:off x="424432" y="34180"/>
          <a:ext cx="5775199" cy="10790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j-lt"/>
            </a:rPr>
            <a:t>Информация на сайте </a:t>
          </a:r>
          <a:r>
            <a:rPr lang="en-US" sz="1800" kern="1200" dirty="0" smtClean="0">
              <a:latin typeface="+mj-lt"/>
            </a:rPr>
            <a:t>http</a:t>
          </a:r>
          <a:r>
            <a:rPr lang="ru-RU" sz="1800" kern="1200" dirty="0" smtClean="0">
              <a:latin typeface="+mj-lt"/>
            </a:rPr>
            <a:t>:</a:t>
          </a:r>
          <a:r>
            <a:rPr lang="en-US" sz="1800" kern="1200" dirty="0" smtClean="0">
              <a:latin typeface="+mj-lt"/>
            </a:rPr>
            <a:t>//</a:t>
          </a:r>
          <a:r>
            <a:rPr lang="ru-RU" sz="1800" kern="1200" dirty="0" smtClean="0">
              <a:latin typeface="+mj-lt"/>
            </a:rPr>
            <a:t> /</a:t>
          </a:r>
          <a:r>
            <a:rPr lang="en-US" sz="1800" kern="1200" dirty="0" smtClean="0">
              <a:latin typeface="+mj-lt"/>
            </a:rPr>
            <a:t>zakupki.gov.ru</a:t>
          </a:r>
          <a:endParaRPr lang="ru-RU" sz="1800" kern="1200" dirty="0">
            <a:latin typeface="+mj-lt"/>
          </a:endParaRPr>
        </a:p>
      </dsp:txBody>
      <dsp:txXfrm>
        <a:off x="477106" y="86854"/>
        <a:ext cx="5669851" cy="973681"/>
      </dsp:txXfrm>
    </dsp:sp>
    <dsp:sp modelId="{501FF0BE-B527-40AD-B317-930F1B5459CB}">
      <dsp:nvSpPr>
        <dsp:cNvPr id="0" name=""/>
        <dsp:cNvSpPr/>
      </dsp:nvSpPr>
      <dsp:spPr>
        <a:xfrm>
          <a:off x="0" y="2317991"/>
          <a:ext cx="8496944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29A193-0F69-48B4-9B20-8A6E98DFF20C}">
      <dsp:nvSpPr>
        <dsp:cNvPr id="0" name=""/>
        <dsp:cNvSpPr/>
      </dsp:nvSpPr>
      <dsp:spPr>
        <a:xfrm>
          <a:off x="424432" y="1366649"/>
          <a:ext cx="7697869" cy="11875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j-lt"/>
            </a:rPr>
            <a:t>Поступающие в орган (организацию) информация (запросы, конверты и прочие документы)</a:t>
          </a:r>
          <a:endParaRPr lang="ru-RU" sz="1800" kern="1200" dirty="0">
            <a:latin typeface="+mj-lt"/>
          </a:endParaRPr>
        </a:p>
      </dsp:txBody>
      <dsp:txXfrm>
        <a:off x="482401" y="1424618"/>
        <a:ext cx="7581931" cy="1071564"/>
      </dsp:txXfrm>
    </dsp:sp>
    <dsp:sp modelId="{4019D952-B471-4775-8AA2-F1C31B547002}">
      <dsp:nvSpPr>
        <dsp:cNvPr id="0" name=""/>
        <dsp:cNvSpPr/>
      </dsp:nvSpPr>
      <dsp:spPr>
        <a:xfrm>
          <a:off x="0" y="3595067"/>
          <a:ext cx="8496944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72E477-B96A-48D6-A4E2-2B1C35B0F485}">
      <dsp:nvSpPr>
        <dsp:cNvPr id="0" name=""/>
        <dsp:cNvSpPr/>
      </dsp:nvSpPr>
      <dsp:spPr>
        <a:xfrm>
          <a:off x="424432" y="2807591"/>
          <a:ext cx="5978358" cy="10236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j-lt"/>
            </a:rPr>
            <a:t>Открытые источники информации (например</a:t>
          </a:r>
          <a:r>
            <a:rPr lang="ru-RU" sz="1800" kern="1200" dirty="0" smtClean="0">
              <a:latin typeface="+mj-lt"/>
            </a:rPr>
            <a:t>, </a:t>
          </a:r>
          <a:r>
            <a:rPr lang="en-US" sz="1800" kern="1200" dirty="0" smtClean="0">
              <a:latin typeface="+mj-lt"/>
            </a:rPr>
            <a:t>http</a:t>
          </a:r>
          <a:r>
            <a:rPr lang="ru-RU" sz="1800" kern="1200" dirty="0" smtClean="0">
              <a:latin typeface="+mj-lt"/>
            </a:rPr>
            <a:t>:</a:t>
          </a:r>
          <a:r>
            <a:rPr lang="en-US" sz="1800" kern="1200" dirty="0" smtClean="0">
              <a:latin typeface="+mj-lt"/>
            </a:rPr>
            <a:t>//pb.nalog.ru</a:t>
          </a:r>
          <a:endParaRPr lang="ru-RU" sz="1800" kern="1200" dirty="0">
            <a:latin typeface="+mj-lt"/>
          </a:endParaRPr>
        </a:p>
      </dsp:txBody>
      <dsp:txXfrm>
        <a:off x="474402" y="2857561"/>
        <a:ext cx="5878418" cy="92369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363CD8-17FA-482F-94F9-6F3A4FA8532B}">
      <dsp:nvSpPr>
        <dsp:cNvPr id="0" name=""/>
        <dsp:cNvSpPr/>
      </dsp:nvSpPr>
      <dsp:spPr>
        <a:xfrm>
          <a:off x="3456381" y="-216012"/>
          <a:ext cx="4255597" cy="2817542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3AA459-D764-413A-8CD4-6DA974A3DA43}">
      <dsp:nvSpPr>
        <dsp:cNvPr id="0" name=""/>
        <dsp:cNvSpPr/>
      </dsp:nvSpPr>
      <dsp:spPr>
        <a:xfrm>
          <a:off x="4536504" y="792087"/>
          <a:ext cx="2205527" cy="6973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+mj-lt"/>
            </a:rPr>
            <a:t>Изучаем профиль служащего (работника)</a:t>
          </a:r>
          <a:endParaRPr lang="ru-RU" sz="1800" kern="1200" dirty="0">
            <a:solidFill>
              <a:schemeClr val="tx1"/>
            </a:solidFill>
            <a:latin typeface="+mj-lt"/>
          </a:endParaRPr>
        </a:p>
      </dsp:txBody>
      <dsp:txXfrm>
        <a:off x="4536504" y="792087"/>
        <a:ext cx="2205527" cy="697396"/>
      </dsp:txXfrm>
    </dsp:sp>
    <dsp:sp modelId="{35188547-AE3C-48AD-B9D0-DA2A1429F175}">
      <dsp:nvSpPr>
        <dsp:cNvPr id="0" name=""/>
        <dsp:cNvSpPr/>
      </dsp:nvSpPr>
      <dsp:spPr>
        <a:xfrm>
          <a:off x="2652739" y="1516781"/>
          <a:ext cx="4165941" cy="2516292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B2DF07-334F-4F00-B2F4-6192ADD1EB4A}">
      <dsp:nvSpPr>
        <dsp:cNvPr id="0" name=""/>
        <dsp:cNvSpPr/>
      </dsp:nvSpPr>
      <dsp:spPr>
        <a:xfrm>
          <a:off x="3278730" y="2434314"/>
          <a:ext cx="2913958" cy="6973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j-lt"/>
            </a:rPr>
            <a:t>Изучаем профиль организации , а также субподрядчиков</a:t>
          </a:r>
          <a:endParaRPr lang="ru-RU" sz="1800" kern="1200" dirty="0">
            <a:latin typeface="+mj-lt"/>
          </a:endParaRPr>
        </a:p>
      </dsp:txBody>
      <dsp:txXfrm>
        <a:off x="3278730" y="2434314"/>
        <a:ext cx="2913958" cy="697396"/>
      </dsp:txXfrm>
    </dsp:sp>
    <dsp:sp modelId="{E95C010F-B068-4B96-AF5D-3B4AAF1C773E}">
      <dsp:nvSpPr>
        <dsp:cNvPr id="0" name=""/>
        <dsp:cNvSpPr/>
      </dsp:nvSpPr>
      <dsp:spPr>
        <a:xfrm>
          <a:off x="3516833" y="3244980"/>
          <a:ext cx="4265777" cy="2157912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8E4E76-811E-46CF-A2BA-068E76AA21FD}">
      <dsp:nvSpPr>
        <dsp:cNvPr id="0" name=""/>
        <dsp:cNvSpPr/>
      </dsp:nvSpPr>
      <dsp:spPr>
        <a:xfrm>
          <a:off x="3672406" y="3643299"/>
          <a:ext cx="3522206" cy="11858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j-lt"/>
            </a:rPr>
            <a:t>Проведение антикоррупционной проверки (при необходимости).</a:t>
          </a:r>
          <a:endParaRPr lang="ru-RU" sz="1800" kern="1200" dirty="0">
            <a:latin typeface="+mj-lt"/>
          </a:endParaRPr>
        </a:p>
      </dsp:txBody>
      <dsp:txXfrm>
        <a:off x="3672406" y="3643299"/>
        <a:ext cx="3522206" cy="118585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13AD9F-1436-488F-864C-ED32AE6BC709}">
      <dsp:nvSpPr>
        <dsp:cNvPr id="0" name=""/>
        <dsp:cNvSpPr/>
      </dsp:nvSpPr>
      <dsp:spPr>
        <a:xfrm>
          <a:off x="-663107" y="-191667"/>
          <a:ext cx="2851516" cy="3041617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22E8CF-AE97-4CF4-A400-0DA871DE590B}">
      <dsp:nvSpPr>
        <dsp:cNvPr id="0" name=""/>
        <dsp:cNvSpPr/>
      </dsp:nvSpPr>
      <dsp:spPr>
        <a:xfrm>
          <a:off x="128976" y="-119672"/>
          <a:ext cx="8352877" cy="2905657"/>
        </a:xfrm>
        <a:prstGeom prst="rect">
          <a:avLst/>
        </a:prstGeom>
        <a:solidFill>
          <a:schemeClr val="accent1">
            <a:lumMod val="60000"/>
            <a:lumOff val="40000"/>
            <a:alpha val="64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0" rIns="113792" bIns="113792" numCol="1" spcCol="1270" anchor="ctr" anchorCtr="0">
          <a:noAutofit/>
        </a:bodyPr>
        <a:lstStyle/>
        <a:p>
          <a:pPr lvl="0" algn="just" defTabSz="711200">
            <a:lnSpc>
              <a:spcPts val="168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latin typeface="+mj-lt"/>
            </a:rPr>
            <a:t>	Часть 7.2 ст. 3 Закона № 223-ФЗ устанавливает запрет на включение в состав закупочной комиссии ряда физических лиц. Ограничение распространяется на граждан, которые:</a:t>
          </a:r>
        </a:p>
        <a:p>
          <a:pPr lvl="0" algn="just" defTabSz="711200">
            <a:lnSpc>
              <a:spcPts val="168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latin typeface="+mj-lt"/>
            </a:rPr>
            <a:t>•	имеют личную заинтересованность в результатах закупки (определения поставщика (исполнителя, подрядчика) при конкурентной закупке), в том числе:</a:t>
          </a:r>
          <a:endParaRPr lang="en-US" sz="1600" kern="1200" dirty="0" smtClean="0">
            <a:latin typeface="+mj-lt"/>
          </a:endParaRPr>
        </a:p>
        <a:p>
          <a:pPr lvl="0" algn="just" defTabSz="711200">
            <a:lnSpc>
              <a:spcPts val="168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latin typeface="+mj-lt"/>
            </a:rPr>
            <a:t>•	подали заявки на участие или состоят в трудовых отношениях с организацией либо физическим лицом, подавшими такие заявки;</a:t>
          </a:r>
          <a:endParaRPr lang="en-US" sz="1600" kern="1200" dirty="0" smtClean="0">
            <a:latin typeface="+mj-lt"/>
          </a:endParaRPr>
        </a:p>
        <a:p>
          <a:pPr lvl="0" algn="just" defTabSz="711200">
            <a:lnSpc>
              <a:spcPts val="168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latin typeface="+mj-lt"/>
            </a:rPr>
            <a:t>•	выступают руководителями организаций, подавших заявки на участие;</a:t>
          </a:r>
          <a:endParaRPr lang="en-US" sz="1600" kern="1200" dirty="0" smtClean="0">
            <a:latin typeface="+mj-lt"/>
          </a:endParaRPr>
        </a:p>
        <a:p>
          <a:pPr lvl="0" algn="just" defTabSz="711200">
            <a:lnSpc>
              <a:spcPts val="168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latin typeface="+mj-lt"/>
            </a:rPr>
            <a:t>•	являются участниками (акционерами) организаций, подавших заявки на участие, членами их органов управления, кредиторами указанных участников закупки;</a:t>
          </a:r>
          <a:endParaRPr lang="en-US" sz="1600" kern="1200" dirty="0" smtClean="0">
            <a:latin typeface="+mj-lt"/>
          </a:endParaRPr>
        </a:p>
        <a:p>
          <a:pPr lvl="0" algn="just" defTabSz="711200">
            <a:lnSpc>
              <a:spcPts val="168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latin typeface="+mj-lt"/>
            </a:rPr>
            <a:t>•	указаны в положении о закупке, утвержденном заказчиком.</a:t>
          </a:r>
          <a:endParaRPr lang="ru-RU" sz="1600" kern="1200" dirty="0">
            <a:latin typeface="+mj-lt"/>
          </a:endParaRPr>
        </a:p>
      </dsp:txBody>
      <dsp:txXfrm>
        <a:off x="128976" y="-119672"/>
        <a:ext cx="8352877" cy="2905657"/>
      </dsp:txXfrm>
    </dsp:sp>
    <dsp:sp modelId="{D52AB54D-182A-46DF-B94F-C9F5B13EE55D}">
      <dsp:nvSpPr>
        <dsp:cNvPr id="0" name=""/>
        <dsp:cNvSpPr/>
      </dsp:nvSpPr>
      <dsp:spPr>
        <a:xfrm>
          <a:off x="46464" y="3103935"/>
          <a:ext cx="2851516" cy="3041617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AC7DBF-23CB-49CA-9E9F-2966B0FF2A81}">
      <dsp:nvSpPr>
        <dsp:cNvPr id="0" name=""/>
        <dsp:cNvSpPr/>
      </dsp:nvSpPr>
      <dsp:spPr>
        <a:xfrm>
          <a:off x="26878" y="2656118"/>
          <a:ext cx="8455027" cy="3893575"/>
        </a:xfrm>
        <a:prstGeom prst="rect">
          <a:avLst/>
        </a:prstGeom>
        <a:solidFill>
          <a:schemeClr val="accent1">
            <a:lumMod val="60000"/>
            <a:lumOff val="40000"/>
            <a:alpha val="63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0" rIns="85344" bIns="85344" numCol="1" spcCol="1270" anchor="ctr" anchorCtr="0">
          <a:noAutofit/>
        </a:bodyPr>
        <a:lstStyle/>
        <a:p>
          <a:pPr lvl="0" algn="just" defTabSz="533400">
            <a:lnSpc>
              <a:spcPts val="168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/>
            <a:t>	</a:t>
          </a:r>
          <a:r>
            <a:rPr lang="ru-RU" sz="1600" kern="1200" dirty="0" smtClean="0">
              <a:latin typeface="+mj-lt"/>
            </a:rPr>
            <a:t>Список работников организации-заказчика, которые не могут входить в состав закупочной комиссии, открытый. При необходимости автономное учреждение вправе расширить этот перечень за счет дополнительных категорий лиц. В любом случае все обстоятельства, при которых сотруднику организации нельзя участвовать в работе закупочной комиссии, надо прописать в своем положении о закупке.</a:t>
          </a:r>
        </a:p>
        <a:p>
          <a:pPr lvl="0" algn="just" defTabSz="533400">
            <a:lnSpc>
              <a:spcPts val="168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latin typeface="+mj-lt"/>
            </a:rPr>
            <a:t>	Введенный запрет не только становится барьером при выборе и оценке потенциальных членов закупочной комиссии, но и налагает новую обязанность на действующих членов. Тем из них, кто подпадает под установленные перечнем критерии, нужно незамедлительно сообщить заказчику, принявшему решение о создании комиссии, о наличии ограничивающих обстоятельств (ч. 7.3 ст. 3 Закона № 223-ФЗ).</a:t>
          </a:r>
        </a:p>
        <a:p>
          <a:pPr lvl="0" algn="just" defTabSz="533400">
            <a:lnSpc>
              <a:spcPts val="168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latin typeface="+mj-lt"/>
            </a:rPr>
            <a:t>	Закупочная комиссия обычно формируется на основании приказа, подписанного руководителем учреждения. В то же время у заказчика, принявшего решение о создании комиссии (руководителя учреждения), </a:t>
          </a:r>
          <a:r>
            <a:rPr lang="ru-RU" sz="1600" kern="1200" dirty="0" smtClean="0">
              <a:solidFill>
                <a:srgbClr val="FF0000"/>
              </a:solidFill>
              <a:latin typeface="+mj-lt"/>
            </a:rPr>
            <a:t>появилась новая обязанность: он должен незамедлительно заменить сотрудника, имеющего личную заинтересованность в закупке, другим кандидатом, который отвечает антикоррупционным требованиям</a:t>
          </a:r>
          <a:r>
            <a:rPr lang="ru-RU" sz="1600" kern="1200" dirty="0" smtClean="0">
              <a:latin typeface="+mj-lt"/>
            </a:rPr>
            <a:t> (ч. 7.3 ст. 3 Закона № 223-ФЗ).</a:t>
          </a:r>
        </a:p>
        <a:p>
          <a:pPr lvl="0" algn="just" defTabSz="533400">
            <a:lnSpc>
              <a:spcPts val="1680"/>
            </a:lnSpc>
            <a:spcBef>
              <a:spcPct val="0"/>
            </a:spcBef>
            <a:spcAft>
              <a:spcPts val="0"/>
            </a:spcAft>
          </a:pPr>
          <a:endParaRPr lang="ru-RU" sz="1500" kern="1200" dirty="0"/>
        </a:p>
      </dsp:txBody>
      <dsp:txXfrm>
        <a:off x="26878" y="2656118"/>
        <a:ext cx="8455027" cy="38935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9D6C9A-0AE3-4E3E-B72A-C8690E6B03B0}">
      <dsp:nvSpPr>
        <dsp:cNvPr id="0" name=""/>
        <dsp:cNvSpPr/>
      </dsp:nvSpPr>
      <dsp:spPr>
        <a:xfrm rot="5400000">
          <a:off x="-160129" y="186217"/>
          <a:ext cx="1241451" cy="8690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1.</a:t>
          </a:r>
          <a:endParaRPr lang="ru-RU" sz="2800" kern="1200" dirty="0"/>
        </a:p>
      </dsp:txBody>
      <dsp:txXfrm rot="-5400000">
        <a:off x="26089" y="434507"/>
        <a:ext cx="869016" cy="372435"/>
      </dsp:txXfrm>
    </dsp:sp>
    <dsp:sp modelId="{9D52F594-F514-4D19-A405-6D37A2C0CFAD}">
      <dsp:nvSpPr>
        <dsp:cNvPr id="0" name=""/>
        <dsp:cNvSpPr/>
      </dsp:nvSpPr>
      <dsp:spPr>
        <a:xfrm rot="5400000">
          <a:off x="4243292" y="-3369037"/>
          <a:ext cx="807368" cy="75559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Book Antiqua" pitchFamily="18" charset="0"/>
            </a:rPr>
            <a:t>Необходимо разделять понятия «конфликт интересов» в Федеральном законе  № 273-ФЗ   и Федеральном законе № 44-ФЗ, Федеральном законе № 223-ФЗ</a:t>
          </a:r>
          <a:endParaRPr lang="ru-RU" sz="1600" kern="1200" dirty="0">
            <a:latin typeface="Book Antiqua" pitchFamily="18" charset="0"/>
          </a:endParaRPr>
        </a:p>
      </dsp:txBody>
      <dsp:txXfrm rot="-5400000">
        <a:off x="869017" y="44650"/>
        <a:ext cx="7516507" cy="728544"/>
      </dsp:txXfrm>
    </dsp:sp>
    <dsp:sp modelId="{B5D55AFE-9B9A-424C-BE7B-62921DB3EA88}">
      <dsp:nvSpPr>
        <dsp:cNvPr id="0" name=""/>
        <dsp:cNvSpPr/>
      </dsp:nvSpPr>
      <dsp:spPr>
        <a:xfrm rot="5400000">
          <a:off x="-160129" y="1255104"/>
          <a:ext cx="1241451" cy="8690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2.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-5400000">
        <a:off x="26089" y="1503394"/>
        <a:ext cx="869016" cy="372435"/>
      </dsp:txXfrm>
    </dsp:sp>
    <dsp:sp modelId="{277CC5BD-E41D-400B-8ACA-2F1D7FAE843C}">
      <dsp:nvSpPr>
        <dsp:cNvPr id="0" name=""/>
        <dsp:cNvSpPr/>
      </dsp:nvSpPr>
      <dsp:spPr>
        <a:xfrm rot="5400000">
          <a:off x="4243504" y="-2305595"/>
          <a:ext cx="806943" cy="75559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Book Antiqua" pitchFamily="18" charset="0"/>
            </a:rPr>
            <a:t>Для целей антикоррупционного законодательства используется понятие «конфликт интересов», установленное в Федеральном законе </a:t>
          </a:r>
          <a:r>
            <a:rPr lang="ru-RU" sz="1600" kern="1200" dirty="0" smtClean="0">
              <a:latin typeface="Book Antiqua" pitchFamily="18" charset="0"/>
            </a:rPr>
            <a:t>№ 273-ФЗ</a:t>
          </a:r>
          <a:endParaRPr lang="ru-RU" sz="1600" kern="1200" dirty="0">
            <a:latin typeface="Book Antiqua" pitchFamily="18" charset="0"/>
          </a:endParaRPr>
        </a:p>
      </dsp:txBody>
      <dsp:txXfrm rot="-5400000">
        <a:off x="869016" y="1108285"/>
        <a:ext cx="7516527" cy="728159"/>
      </dsp:txXfrm>
    </dsp:sp>
    <dsp:sp modelId="{3C90B338-FC7B-4E3E-A4FD-EC8FC2BC286D}">
      <dsp:nvSpPr>
        <dsp:cNvPr id="0" name=""/>
        <dsp:cNvSpPr/>
      </dsp:nvSpPr>
      <dsp:spPr>
        <a:xfrm rot="5400000">
          <a:off x="-186217" y="2346462"/>
          <a:ext cx="1241451" cy="8690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3.</a:t>
          </a:r>
          <a:endParaRPr lang="ru-RU" sz="2800" kern="1200" dirty="0"/>
        </a:p>
      </dsp:txBody>
      <dsp:txXfrm rot="-5400000">
        <a:off x="1" y="2594752"/>
        <a:ext cx="869016" cy="372435"/>
      </dsp:txXfrm>
    </dsp:sp>
    <dsp:sp modelId="{64B768D9-238D-4C8C-A98A-97F17A40A125}">
      <dsp:nvSpPr>
        <dsp:cNvPr id="0" name=""/>
        <dsp:cNvSpPr/>
      </dsp:nvSpPr>
      <dsp:spPr>
        <a:xfrm rot="5400000">
          <a:off x="4243504" y="-1179532"/>
          <a:ext cx="806943" cy="75559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Book Antiqua" pitchFamily="18" charset="0"/>
            </a:rPr>
            <a:t>Работу по выявлению личной заинтересованности при осуществлении закупочной деятельности проводят антикоррупционные подразделения</a:t>
          </a:r>
          <a:endParaRPr lang="ru-RU" sz="1600" kern="1200" dirty="0">
            <a:latin typeface="Book Antiqu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>
            <a:latin typeface="Book Antiqua" pitchFamily="18" charset="0"/>
          </a:endParaRPr>
        </a:p>
      </dsp:txBody>
      <dsp:txXfrm rot="-5400000">
        <a:off x="869016" y="2234348"/>
        <a:ext cx="7516527" cy="728159"/>
      </dsp:txXfrm>
    </dsp:sp>
    <dsp:sp modelId="{DCCA51D7-18C5-46F6-89AE-7949412BD00C}">
      <dsp:nvSpPr>
        <dsp:cNvPr id="0" name=""/>
        <dsp:cNvSpPr/>
      </dsp:nvSpPr>
      <dsp:spPr>
        <a:xfrm rot="5400000">
          <a:off x="-186217" y="3476031"/>
          <a:ext cx="1241451" cy="8690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 smtClean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 smtClean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4.</a:t>
          </a:r>
          <a:endParaRPr lang="ru-RU" sz="2800" kern="1200" dirty="0"/>
        </a:p>
      </dsp:txBody>
      <dsp:txXfrm rot="-5400000">
        <a:off x="1" y="3724321"/>
        <a:ext cx="869016" cy="372435"/>
      </dsp:txXfrm>
    </dsp:sp>
    <dsp:sp modelId="{DE632503-F96E-45D7-B8A1-F28AE10F78EF}">
      <dsp:nvSpPr>
        <dsp:cNvPr id="0" name=""/>
        <dsp:cNvSpPr/>
      </dsp:nvSpPr>
      <dsp:spPr>
        <a:xfrm rot="5400000">
          <a:off x="4243504" y="-84674"/>
          <a:ext cx="806943" cy="75559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Book Antiqua" pitchFamily="18" charset="0"/>
            </a:rPr>
            <a:t>Требуется устанавливать факт распространения статей 10 и 11 Федерального закона № 273-ФЗ  на конкретных работников организации</a:t>
          </a:r>
          <a:endParaRPr lang="ru-RU" sz="1600" kern="1200" dirty="0">
            <a:latin typeface="Book Antiqua" pitchFamily="18" charset="0"/>
          </a:endParaRPr>
        </a:p>
      </dsp:txBody>
      <dsp:txXfrm rot="-5400000">
        <a:off x="869016" y="3329206"/>
        <a:ext cx="7516527" cy="7281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2F9008-13D3-4303-A5F9-8C0C13A2E5EA}">
      <dsp:nvSpPr>
        <dsp:cNvPr id="0" name=""/>
        <dsp:cNvSpPr/>
      </dsp:nvSpPr>
      <dsp:spPr>
        <a:xfrm>
          <a:off x="2910" y="0"/>
          <a:ext cx="2500269" cy="102832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Book Antiqua" pitchFamily="18" charset="0"/>
            </a:rPr>
            <a:t>Законности</a:t>
          </a:r>
          <a:endParaRPr lang="ru-RU" sz="1800" b="1" kern="1200" dirty="0">
            <a:latin typeface="Book Antiqua" pitchFamily="18" charset="0"/>
          </a:endParaRPr>
        </a:p>
      </dsp:txBody>
      <dsp:txXfrm>
        <a:off x="517074" y="0"/>
        <a:ext cx="1471942" cy="1028327"/>
      </dsp:txXfrm>
    </dsp:sp>
    <dsp:sp modelId="{38A6A2D2-3A71-42FB-AF0E-640834496AB1}">
      <dsp:nvSpPr>
        <dsp:cNvPr id="0" name=""/>
        <dsp:cNvSpPr/>
      </dsp:nvSpPr>
      <dsp:spPr>
        <a:xfrm>
          <a:off x="2232247" y="0"/>
          <a:ext cx="3415363" cy="102832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Book Antiqua" pitchFamily="18" charset="0"/>
            </a:rPr>
            <a:t>Результативности</a:t>
          </a:r>
          <a:endParaRPr lang="ru-RU" sz="1800" b="1" kern="1200" dirty="0">
            <a:latin typeface="Book Antiqua" pitchFamily="18" charset="0"/>
          </a:endParaRPr>
        </a:p>
      </dsp:txBody>
      <dsp:txXfrm>
        <a:off x="2746411" y="0"/>
        <a:ext cx="2387036" cy="1028327"/>
      </dsp:txXfrm>
    </dsp:sp>
    <dsp:sp modelId="{8B8C2F44-FF91-4E24-9149-1092155B1CFF}">
      <dsp:nvSpPr>
        <dsp:cNvPr id="0" name=""/>
        <dsp:cNvSpPr/>
      </dsp:nvSpPr>
      <dsp:spPr>
        <a:xfrm>
          <a:off x="5341507" y="0"/>
          <a:ext cx="2885182" cy="102832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Book Antiqua" pitchFamily="18" charset="0"/>
            </a:rPr>
            <a:t>Учета ресурсов</a:t>
          </a:r>
          <a:endParaRPr lang="ru-RU" sz="1800" b="1" kern="1200" dirty="0">
            <a:latin typeface="Book Antiqua" pitchFamily="18" charset="0"/>
          </a:endParaRPr>
        </a:p>
      </dsp:txBody>
      <dsp:txXfrm>
        <a:off x="5855671" y="0"/>
        <a:ext cx="1856855" cy="10283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B310A-1654-4666-B2ED-81277CABFD36}">
      <dsp:nvSpPr>
        <dsp:cNvPr id="0" name=""/>
        <dsp:cNvSpPr/>
      </dsp:nvSpPr>
      <dsp:spPr>
        <a:xfrm>
          <a:off x="1943781" y="2747351"/>
          <a:ext cx="785970" cy="19628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92985" y="0"/>
              </a:lnTo>
              <a:lnTo>
                <a:pt x="392985" y="1962861"/>
              </a:lnTo>
              <a:lnTo>
                <a:pt x="785970" y="19628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2283907" y="3675922"/>
        <a:ext cx="105718" cy="105718"/>
      </dsp:txXfrm>
    </dsp:sp>
    <dsp:sp modelId="{A897B6AF-2E94-41C2-9797-0CE86654D873}">
      <dsp:nvSpPr>
        <dsp:cNvPr id="0" name=""/>
        <dsp:cNvSpPr/>
      </dsp:nvSpPr>
      <dsp:spPr>
        <a:xfrm>
          <a:off x="1943781" y="2747351"/>
          <a:ext cx="785970" cy="6578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92985" y="0"/>
              </a:lnTo>
              <a:lnTo>
                <a:pt x="392985" y="657869"/>
              </a:lnTo>
              <a:lnTo>
                <a:pt x="785970" y="6578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311142" y="3050662"/>
        <a:ext cx="51247" cy="51247"/>
      </dsp:txXfrm>
    </dsp:sp>
    <dsp:sp modelId="{83B0440E-2055-491E-AFAA-806EFAE91911}">
      <dsp:nvSpPr>
        <dsp:cNvPr id="0" name=""/>
        <dsp:cNvSpPr/>
      </dsp:nvSpPr>
      <dsp:spPr>
        <a:xfrm>
          <a:off x="1943781" y="2105574"/>
          <a:ext cx="756213" cy="641776"/>
        </a:xfrm>
        <a:custGeom>
          <a:avLst/>
          <a:gdLst/>
          <a:ahLst/>
          <a:cxnLst/>
          <a:rect l="0" t="0" r="0" b="0"/>
          <a:pathLst>
            <a:path>
              <a:moveTo>
                <a:pt x="0" y="641776"/>
              </a:moveTo>
              <a:lnTo>
                <a:pt x="378106" y="641776"/>
              </a:lnTo>
              <a:lnTo>
                <a:pt x="378106" y="0"/>
              </a:lnTo>
              <a:lnTo>
                <a:pt x="75621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297092" y="2401666"/>
        <a:ext cx="49591" cy="49591"/>
      </dsp:txXfrm>
    </dsp:sp>
    <dsp:sp modelId="{611690A3-A7B0-4DBB-999E-3B0E56FD0E36}">
      <dsp:nvSpPr>
        <dsp:cNvPr id="0" name=""/>
        <dsp:cNvSpPr/>
      </dsp:nvSpPr>
      <dsp:spPr>
        <a:xfrm>
          <a:off x="1943781" y="795237"/>
          <a:ext cx="785970" cy="1952113"/>
        </a:xfrm>
        <a:custGeom>
          <a:avLst/>
          <a:gdLst/>
          <a:ahLst/>
          <a:cxnLst/>
          <a:rect l="0" t="0" r="0" b="0"/>
          <a:pathLst>
            <a:path>
              <a:moveTo>
                <a:pt x="0" y="1952113"/>
              </a:moveTo>
              <a:lnTo>
                <a:pt x="392985" y="1952113"/>
              </a:lnTo>
              <a:lnTo>
                <a:pt x="392985" y="0"/>
              </a:lnTo>
              <a:lnTo>
                <a:pt x="78597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2284156" y="1718684"/>
        <a:ext cx="105219" cy="105219"/>
      </dsp:txXfrm>
    </dsp:sp>
    <dsp:sp modelId="{E912156E-FC69-4A41-8C1B-6C0F35287264}">
      <dsp:nvSpPr>
        <dsp:cNvPr id="0" name=""/>
        <dsp:cNvSpPr/>
      </dsp:nvSpPr>
      <dsp:spPr>
        <a:xfrm rot="16200000">
          <a:off x="-1325566" y="2225354"/>
          <a:ext cx="5494702" cy="10439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Book Antiqua" pitchFamily="18" charset="0"/>
            </a:rPr>
            <a:t>Определение перечня лиц в целях профилактики</a:t>
          </a:r>
          <a:endParaRPr lang="ru-RU" sz="2000" b="1" kern="1200" dirty="0">
            <a:latin typeface="Book Antiqua" pitchFamily="18" charset="0"/>
          </a:endParaRPr>
        </a:p>
      </dsp:txBody>
      <dsp:txXfrm>
        <a:off x="-1325566" y="2225354"/>
        <a:ext cx="5494702" cy="1043993"/>
      </dsp:txXfrm>
    </dsp:sp>
    <dsp:sp modelId="{7F0667C5-1EAA-4071-994D-EC6F91B54EEB}">
      <dsp:nvSpPr>
        <dsp:cNvPr id="0" name=""/>
        <dsp:cNvSpPr/>
      </dsp:nvSpPr>
      <dsp:spPr>
        <a:xfrm>
          <a:off x="2729752" y="273240"/>
          <a:ext cx="5989611" cy="10439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+mj-lt"/>
            </a:rPr>
            <a:t>Руководитель заказчика</a:t>
          </a:r>
          <a:endParaRPr lang="ru-RU" sz="2000" b="1" kern="1200" dirty="0">
            <a:latin typeface="+mj-lt"/>
          </a:endParaRPr>
        </a:p>
      </dsp:txBody>
      <dsp:txXfrm>
        <a:off x="2729752" y="273240"/>
        <a:ext cx="5989611" cy="1043993"/>
      </dsp:txXfrm>
    </dsp:sp>
    <dsp:sp modelId="{7499548B-6D26-4D19-ACEA-EEBD8C82D59E}">
      <dsp:nvSpPr>
        <dsp:cNvPr id="0" name=""/>
        <dsp:cNvSpPr/>
      </dsp:nvSpPr>
      <dsp:spPr>
        <a:xfrm>
          <a:off x="2699995" y="1583577"/>
          <a:ext cx="5975983" cy="10439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Book Antiqua" pitchFamily="18" charset="0"/>
            </a:rPr>
            <a:t>Члены коллегиального органа</a:t>
          </a:r>
          <a:endParaRPr lang="ru-RU" sz="2000" b="1" kern="1200" dirty="0">
            <a:latin typeface="Book Antiqua" pitchFamily="18" charset="0"/>
          </a:endParaRPr>
        </a:p>
      </dsp:txBody>
      <dsp:txXfrm>
        <a:off x="2699995" y="1583577"/>
        <a:ext cx="5975983" cy="1043993"/>
      </dsp:txXfrm>
    </dsp:sp>
    <dsp:sp modelId="{D5CB6DE3-520D-4B00-81E0-5375033B1C3C}">
      <dsp:nvSpPr>
        <dsp:cNvPr id="0" name=""/>
        <dsp:cNvSpPr/>
      </dsp:nvSpPr>
      <dsp:spPr>
        <a:xfrm>
          <a:off x="2729752" y="2883224"/>
          <a:ext cx="5975983" cy="10439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Book Antiqua" pitchFamily="18" charset="0"/>
            </a:rPr>
            <a:t>Должностные лица контрактной службы или контрактный управляющий</a:t>
          </a:r>
          <a:endParaRPr lang="ru-RU" sz="2000" b="1" kern="1200" dirty="0">
            <a:latin typeface="Book Antiqua" pitchFamily="18" charset="0"/>
          </a:endParaRPr>
        </a:p>
      </dsp:txBody>
      <dsp:txXfrm>
        <a:off x="2729752" y="2883224"/>
        <a:ext cx="5975983" cy="1043993"/>
      </dsp:txXfrm>
    </dsp:sp>
    <dsp:sp modelId="{D3C14CAD-5037-422B-9D19-4B5733C3A46A}">
      <dsp:nvSpPr>
        <dsp:cNvPr id="0" name=""/>
        <dsp:cNvSpPr/>
      </dsp:nvSpPr>
      <dsp:spPr>
        <a:xfrm>
          <a:off x="2729752" y="4188216"/>
          <a:ext cx="5989611" cy="10439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Book Antiqua" pitchFamily="18" charset="0"/>
            </a:rPr>
            <a:t>Служащие (работники), заинтересованные в осуществлении закупок</a:t>
          </a:r>
          <a:endParaRPr lang="ru-RU" sz="2000" b="1" kern="1200" dirty="0">
            <a:latin typeface="Book Antiqua" pitchFamily="18" charset="0"/>
          </a:endParaRPr>
        </a:p>
      </dsp:txBody>
      <dsp:txXfrm>
        <a:off x="2729752" y="4188216"/>
        <a:ext cx="5989611" cy="104399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8E49CD-1CE0-4211-99F4-473C8B356E39}">
      <dsp:nvSpPr>
        <dsp:cNvPr id="0" name=""/>
        <dsp:cNvSpPr/>
      </dsp:nvSpPr>
      <dsp:spPr>
        <a:xfrm>
          <a:off x="-4220059" y="-652153"/>
          <a:ext cx="5064498" cy="5064498"/>
        </a:xfrm>
        <a:prstGeom prst="blockArc">
          <a:avLst>
            <a:gd name="adj1" fmla="val 18900000"/>
            <a:gd name="adj2" fmla="val 2700000"/>
            <a:gd name="adj3" fmla="val 426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48FF85-51CB-4AB8-91F6-8B5ED3EE4FC8}">
      <dsp:nvSpPr>
        <dsp:cNvPr id="0" name=""/>
        <dsp:cNvSpPr/>
      </dsp:nvSpPr>
      <dsp:spPr>
        <a:xfrm>
          <a:off x="691217" y="537181"/>
          <a:ext cx="7857899" cy="10742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2655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Book Antiqua" pitchFamily="18" charset="0"/>
            </a:rPr>
            <a:t>Повышение квалификации ответственного служащего (работника)</a:t>
          </a:r>
          <a:endParaRPr lang="ru-RU" sz="1800" b="1" kern="1200" dirty="0">
            <a:latin typeface="Book Antiqua" pitchFamily="18" charset="0"/>
          </a:endParaRPr>
        </a:p>
      </dsp:txBody>
      <dsp:txXfrm>
        <a:off x="691217" y="537181"/>
        <a:ext cx="7857899" cy="1074211"/>
      </dsp:txXfrm>
    </dsp:sp>
    <dsp:sp modelId="{B158814D-D00E-4962-BD4F-7BA2896B8FEB}">
      <dsp:nvSpPr>
        <dsp:cNvPr id="0" name=""/>
        <dsp:cNvSpPr/>
      </dsp:nvSpPr>
      <dsp:spPr>
        <a:xfrm>
          <a:off x="19835" y="402904"/>
          <a:ext cx="1342764" cy="13427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7803BB-3526-4CC2-B372-D7BCE78FA830}">
      <dsp:nvSpPr>
        <dsp:cNvPr id="0" name=""/>
        <dsp:cNvSpPr/>
      </dsp:nvSpPr>
      <dsp:spPr>
        <a:xfrm>
          <a:off x="691217" y="2148799"/>
          <a:ext cx="7857899" cy="10742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2655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Book Antiqua" pitchFamily="18" charset="0"/>
            </a:rPr>
            <a:t>Налаживание оптимальной коммуникаций в органе (организации)</a:t>
          </a:r>
          <a:endParaRPr lang="ru-RU" sz="1800" b="1" kern="1200" dirty="0">
            <a:latin typeface="Book Antiqua" pitchFamily="18" charset="0"/>
          </a:endParaRPr>
        </a:p>
      </dsp:txBody>
      <dsp:txXfrm>
        <a:off x="691217" y="2148799"/>
        <a:ext cx="7857899" cy="1074211"/>
      </dsp:txXfrm>
    </dsp:sp>
    <dsp:sp modelId="{27D3C1CD-40C6-4326-B911-74FABE73F137}">
      <dsp:nvSpPr>
        <dsp:cNvPr id="0" name=""/>
        <dsp:cNvSpPr/>
      </dsp:nvSpPr>
      <dsp:spPr>
        <a:xfrm>
          <a:off x="45360" y="1887980"/>
          <a:ext cx="1342764" cy="13427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9B30EE-FE3A-4843-B649-172B62FCFC1E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B2BA90-7668-49AC-9852-BFEA8B79988C}">
      <dsp:nvSpPr>
        <dsp:cNvPr id="0" name=""/>
        <dsp:cNvSpPr/>
      </dsp:nvSpPr>
      <dsp:spPr>
        <a:xfrm>
          <a:off x="564979" y="406400"/>
          <a:ext cx="6820321" cy="812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Book Antiqua" pitchFamily="18" charset="0"/>
            </a:rPr>
            <a:t>Информирование служащих (работников) о практике привлечения к ответственности, в </a:t>
          </a:r>
          <a:r>
            <a:rPr lang="ru-RU" sz="1800" b="1" kern="1200" dirty="0" err="1" smtClean="0">
              <a:latin typeface="Book Antiqua" pitchFamily="18" charset="0"/>
            </a:rPr>
            <a:t>т.ч</a:t>
          </a:r>
          <a:r>
            <a:rPr lang="ru-RU" sz="1800" b="1" kern="1200" dirty="0" smtClean="0">
              <a:latin typeface="Book Antiqua" pitchFamily="18" charset="0"/>
            </a:rPr>
            <a:t>. в рамках органа (организации)</a:t>
          </a:r>
          <a:endParaRPr lang="ru-RU" sz="1800" b="1" kern="1200" dirty="0">
            <a:latin typeface="Book Antiqua" pitchFamily="18" charset="0"/>
          </a:endParaRPr>
        </a:p>
      </dsp:txBody>
      <dsp:txXfrm>
        <a:off x="564979" y="406400"/>
        <a:ext cx="6820321" cy="812800"/>
      </dsp:txXfrm>
    </dsp:sp>
    <dsp:sp modelId="{CDA4F9B2-5C42-46E6-991A-138328C8BD48}">
      <dsp:nvSpPr>
        <dsp:cNvPr id="0" name=""/>
        <dsp:cNvSpPr/>
      </dsp:nvSpPr>
      <dsp:spPr>
        <a:xfrm>
          <a:off x="56979" y="304800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6E9EA1-ACA4-43F5-BABC-72F4D2454B3C}">
      <dsp:nvSpPr>
        <dsp:cNvPr id="0" name=""/>
        <dsp:cNvSpPr/>
      </dsp:nvSpPr>
      <dsp:spPr>
        <a:xfrm>
          <a:off x="860432" y="1625599"/>
          <a:ext cx="6524868" cy="812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Book Antiqua" pitchFamily="18" charset="0"/>
            </a:rPr>
            <a:t>Подготовка типовых ситуаций личной заинтересованности в закупках</a:t>
          </a:r>
          <a:endParaRPr lang="ru-RU" sz="1800" b="1" kern="1200" dirty="0">
            <a:latin typeface="Book Antiqua" pitchFamily="18" charset="0"/>
          </a:endParaRPr>
        </a:p>
      </dsp:txBody>
      <dsp:txXfrm>
        <a:off x="860432" y="1625599"/>
        <a:ext cx="6524868" cy="812800"/>
      </dsp:txXfrm>
    </dsp:sp>
    <dsp:sp modelId="{1C435F70-2F3C-4F4B-803A-347F7EDB0F37}">
      <dsp:nvSpPr>
        <dsp:cNvPr id="0" name=""/>
        <dsp:cNvSpPr/>
      </dsp:nvSpPr>
      <dsp:spPr>
        <a:xfrm>
          <a:off x="352432" y="1523999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13BC99-DF5B-4EBC-8E59-B6CB3F83A3F7}">
      <dsp:nvSpPr>
        <dsp:cNvPr id="0" name=""/>
        <dsp:cNvSpPr/>
      </dsp:nvSpPr>
      <dsp:spPr>
        <a:xfrm>
          <a:off x="620166" y="2824089"/>
          <a:ext cx="6820321" cy="812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Book Antiqua" pitchFamily="18" charset="0"/>
            </a:rPr>
            <a:t>Ежегодные консультативно-методические совещания</a:t>
          </a:r>
          <a:endParaRPr lang="ru-RU" sz="1800" b="1" kern="1200" dirty="0">
            <a:latin typeface="Book Antiqua" pitchFamily="18" charset="0"/>
          </a:endParaRPr>
        </a:p>
      </dsp:txBody>
      <dsp:txXfrm>
        <a:off x="620166" y="2824089"/>
        <a:ext cx="6820321" cy="812800"/>
      </dsp:txXfrm>
    </dsp:sp>
    <dsp:sp modelId="{4D100686-631A-4F0D-BDA1-54ACA97FB7FF}">
      <dsp:nvSpPr>
        <dsp:cNvPr id="0" name=""/>
        <dsp:cNvSpPr/>
      </dsp:nvSpPr>
      <dsp:spPr>
        <a:xfrm>
          <a:off x="56979" y="2743200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29CAEB-B136-45A4-8006-23F10946BEA0}">
      <dsp:nvSpPr>
        <dsp:cNvPr id="0" name=""/>
        <dsp:cNvSpPr/>
      </dsp:nvSpPr>
      <dsp:spPr>
        <a:xfrm>
          <a:off x="4819532" y="2056238"/>
          <a:ext cx="4906788" cy="28444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1" kern="1200" dirty="0" smtClean="0">
              <a:latin typeface="+mj-lt"/>
            </a:rPr>
            <a:t>заключение соглашений между органами (организациями) и, например, межрегиональными управлениями </a:t>
          </a:r>
          <a:r>
            <a:rPr lang="ru-RU" sz="1000" b="1" kern="1200" dirty="0" err="1" smtClean="0">
              <a:latin typeface="+mj-lt"/>
            </a:rPr>
            <a:t>Росфинмониторинга</a:t>
          </a:r>
          <a:r>
            <a:rPr lang="ru-RU" sz="1000" b="1" kern="1200" dirty="0" smtClean="0">
              <a:latin typeface="+mj-lt"/>
            </a:rPr>
            <a:t> об информационном обмене в целях предупреждения выделения бюджетных средств недобросовестным исполнителям для выявления ряда рисков (например, хищения бюджетных средств, ненадлежащего исполнения работ и т.п.). Поступающая в рамках подобного соглашения информация также может быть проанализирована для целей предупреждения коррупции и, в частности, выявления личной заинтересованности служащих (работников).</a:t>
          </a:r>
          <a:endParaRPr lang="ru-RU" sz="1000" kern="1200" dirty="0"/>
        </a:p>
      </dsp:txBody>
      <dsp:txXfrm>
        <a:off x="6354052" y="2829833"/>
        <a:ext cx="3309785" cy="2008370"/>
      </dsp:txXfrm>
    </dsp:sp>
    <dsp:sp modelId="{EB88F7A3-F3B5-4B3A-BE62-4679AAE66F32}">
      <dsp:nvSpPr>
        <dsp:cNvPr id="0" name=""/>
        <dsp:cNvSpPr/>
      </dsp:nvSpPr>
      <dsp:spPr>
        <a:xfrm>
          <a:off x="761990" y="2432900"/>
          <a:ext cx="4336840" cy="24956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57150" lvl="1" indent="-57150" algn="just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800" b="1" kern="1200" dirty="0"/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1" kern="1200" dirty="0" smtClean="0">
              <a:latin typeface="+mj-lt"/>
            </a:rPr>
            <a:t>Анализ в том числе информации, поступившей в связи с проведенным общественным                                                                                                                    контролем гражданами и общественными объединениями и объединениями юридических лиц, а также информация, поступившая от указанных и иных субъектов в порядке, предусмотренном положениями Федерального закона от 2 мая 2006 г. № 59-ФЗ "О порядке рассмотрения обращений граждан Российской Федерации". </a:t>
          </a:r>
          <a:endParaRPr lang="ru-RU" sz="800" b="1" kern="1200" dirty="0"/>
        </a:p>
      </dsp:txBody>
      <dsp:txXfrm>
        <a:off x="816812" y="3111643"/>
        <a:ext cx="2926144" cy="1762119"/>
      </dsp:txXfrm>
    </dsp:sp>
    <dsp:sp modelId="{42214F7E-6E10-46F0-B989-0E854868C610}">
      <dsp:nvSpPr>
        <dsp:cNvPr id="0" name=""/>
        <dsp:cNvSpPr/>
      </dsp:nvSpPr>
      <dsp:spPr>
        <a:xfrm>
          <a:off x="5059279" y="-145480"/>
          <a:ext cx="4536043" cy="26167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1" kern="1200" dirty="0" smtClean="0">
              <a:latin typeface="+mj-lt"/>
            </a:rPr>
            <a:t>Подразделением (сотрудником)  по профилактике коррупционных правонарушений может быть организован личный прием лиц, обладающих информацией о фактах совершения служащими (работниками) коррупционных правонарушений, и (или) может быть, помимо телефона "горячей линии", создан адрес электронной почты, на который гражданин сможет направить рассматриваемую информацию</a:t>
          </a:r>
          <a:r>
            <a:rPr lang="ru-RU" sz="850" b="1" kern="1200" dirty="0" smtClean="0">
              <a:latin typeface="+mj-lt"/>
            </a:rPr>
            <a:t>.  </a:t>
          </a:r>
          <a:endParaRPr lang="ru-RU" sz="850" b="1" kern="1200" dirty="0">
            <a:latin typeface="+mj-lt"/>
          </a:endParaRPr>
        </a:p>
      </dsp:txBody>
      <dsp:txXfrm>
        <a:off x="6477573" y="-87999"/>
        <a:ext cx="3060268" cy="1847580"/>
      </dsp:txXfrm>
    </dsp:sp>
    <dsp:sp modelId="{FDB75D44-F5A6-41CD-A08E-BCBDD2E93426}">
      <dsp:nvSpPr>
        <dsp:cNvPr id="0" name=""/>
        <dsp:cNvSpPr/>
      </dsp:nvSpPr>
      <dsp:spPr>
        <a:xfrm>
          <a:off x="761990" y="-73857"/>
          <a:ext cx="4248279" cy="24992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1" kern="1200" dirty="0" smtClean="0">
              <a:latin typeface="+mj-lt"/>
            </a:rPr>
            <a:t>В целях выявления личной заинтересованности подразделению по профилактике коррупционных правонарушений рекомендуется уделить особое внимание анализу поступающих в орган (организацию) и содержащих замечания писем уполномоченных органов (например, ФАС России, Счетной палаты Российской Федерации, Федерального казначейства).</a:t>
          </a:r>
          <a:endParaRPr lang="ru-RU" sz="1000" b="1" kern="1200" dirty="0">
            <a:latin typeface="+mj-lt"/>
          </a:endParaRPr>
        </a:p>
      </dsp:txBody>
      <dsp:txXfrm>
        <a:off x="816890" y="-18957"/>
        <a:ext cx="2863995" cy="1764615"/>
      </dsp:txXfrm>
    </dsp:sp>
    <dsp:sp modelId="{B2174894-DC88-4391-8BF1-0292CD5321E1}">
      <dsp:nvSpPr>
        <dsp:cNvPr id="0" name=""/>
        <dsp:cNvSpPr/>
      </dsp:nvSpPr>
      <dsp:spPr>
        <a:xfrm>
          <a:off x="3320766" y="657924"/>
          <a:ext cx="1740814" cy="184023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+mj-lt"/>
            </a:rPr>
            <a:t>Анализ информации о заинтересованных сотрудниках (работниках) и участниках закупки</a:t>
          </a:r>
          <a:endParaRPr lang="ru-RU" sz="1000" b="1" kern="1200" dirty="0">
            <a:latin typeface="+mj-lt"/>
          </a:endParaRPr>
        </a:p>
      </dsp:txBody>
      <dsp:txXfrm>
        <a:off x="3830639" y="1196918"/>
        <a:ext cx="1230941" cy="1301245"/>
      </dsp:txXfrm>
    </dsp:sp>
    <dsp:sp modelId="{32079034-27F7-400E-841A-E3805F5B425C}">
      <dsp:nvSpPr>
        <dsp:cNvPr id="0" name=""/>
        <dsp:cNvSpPr/>
      </dsp:nvSpPr>
      <dsp:spPr>
        <a:xfrm rot="5400000">
          <a:off x="4990047" y="729563"/>
          <a:ext cx="1840197" cy="169691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+mj-lt"/>
            </a:rPr>
            <a:t>Выборочный  анализ информации о заинтересованных сотрудниках (работниках) и участниках закупок с учетом критериев </a:t>
          </a:r>
          <a:endParaRPr lang="ru-RU" sz="1000" b="1" kern="1200" dirty="0">
            <a:latin typeface="+mj-lt"/>
          </a:endParaRPr>
        </a:p>
      </dsp:txBody>
      <dsp:txXfrm rot="-5400000">
        <a:off x="5061686" y="1196906"/>
        <a:ext cx="1199903" cy="1301216"/>
      </dsp:txXfrm>
    </dsp:sp>
    <dsp:sp modelId="{F7E7404C-B1E9-4296-B43F-5765E885B7EF}">
      <dsp:nvSpPr>
        <dsp:cNvPr id="0" name=""/>
        <dsp:cNvSpPr/>
      </dsp:nvSpPr>
      <dsp:spPr>
        <a:xfrm rot="10800000">
          <a:off x="5016131" y="2520057"/>
          <a:ext cx="1740899" cy="169696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>
            <a:latin typeface="+mj-lt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>
            <a:latin typeface="+mj-lt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+mj-lt"/>
            </a:rPr>
            <a:t>Выборочный анализ информации  о заинтересованных служащих (работн0иках) и поставщиках на основании критериев</a:t>
          </a:r>
          <a:endParaRPr lang="ru-RU" sz="1000" b="1" kern="1200" dirty="0">
            <a:latin typeface="+mj-lt"/>
          </a:endParaRPr>
        </a:p>
      </dsp:txBody>
      <dsp:txXfrm rot="10800000">
        <a:off x="5016131" y="2520057"/>
        <a:ext cx="1231001" cy="1199933"/>
      </dsp:txXfrm>
    </dsp:sp>
    <dsp:sp modelId="{79C49732-A874-4089-B754-8FC0868F0203}">
      <dsp:nvSpPr>
        <dsp:cNvPr id="0" name=""/>
        <dsp:cNvSpPr/>
      </dsp:nvSpPr>
      <dsp:spPr>
        <a:xfrm rot="16200000">
          <a:off x="3322084" y="2520057"/>
          <a:ext cx="1696961" cy="169696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>
            <a:latin typeface="+mj-lt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+mj-lt"/>
            </a:rPr>
            <a:t>Анализ информации о всех заинтересованных служащих (работниках) и всех поставщиках</a:t>
          </a:r>
          <a:endParaRPr lang="ru-RU" sz="1000" b="1" kern="1200" dirty="0">
            <a:latin typeface="+mj-lt"/>
          </a:endParaRPr>
        </a:p>
      </dsp:txBody>
      <dsp:txXfrm rot="5400000">
        <a:off x="3819112" y="2520057"/>
        <a:ext cx="1199933" cy="1199933"/>
      </dsp:txXfrm>
    </dsp:sp>
    <dsp:sp modelId="{AFC25B76-BFDE-4C62-A909-29D3D44855BE}">
      <dsp:nvSpPr>
        <dsp:cNvPr id="0" name=""/>
        <dsp:cNvSpPr/>
      </dsp:nvSpPr>
      <dsp:spPr>
        <a:xfrm rot="154912">
          <a:off x="4196417" y="-156934"/>
          <a:ext cx="1646161" cy="1927701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A8EB26-7661-4643-8752-875998744287}">
      <dsp:nvSpPr>
        <dsp:cNvPr id="0" name=""/>
        <dsp:cNvSpPr/>
      </dsp:nvSpPr>
      <dsp:spPr>
        <a:xfrm rot="10800000">
          <a:off x="4180230" y="3121431"/>
          <a:ext cx="1700844" cy="2016454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379BD1-7BD9-49C5-BAF6-5E8F9FAF976F}">
      <dsp:nvSpPr>
        <dsp:cNvPr id="0" name=""/>
        <dsp:cNvSpPr/>
      </dsp:nvSpPr>
      <dsp:spPr>
        <a:xfrm>
          <a:off x="0" y="4646953"/>
          <a:ext cx="8640960" cy="3859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+mj-lt"/>
            </a:rPr>
            <a:t>иные применимые аспекты.</a:t>
          </a:r>
          <a:endParaRPr lang="ru-RU" sz="1600" b="1" kern="1200" dirty="0">
            <a:latin typeface="+mj-lt"/>
          </a:endParaRPr>
        </a:p>
      </dsp:txBody>
      <dsp:txXfrm>
        <a:off x="0" y="4646953"/>
        <a:ext cx="8640960" cy="385991"/>
      </dsp:txXfrm>
    </dsp:sp>
    <dsp:sp modelId="{6D1B2E10-1FA5-47B8-A855-B08F9F9269FA}">
      <dsp:nvSpPr>
        <dsp:cNvPr id="0" name=""/>
        <dsp:cNvSpPr/>
      </dsp:nvSpPr>
      <dsp:spPr>
        <a:xfrm rot="10800000">
          <a:off x="0" y="3123840"/>
          <a:ext cx="8640960" cy="157694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+mj-lt"/>
            </a:rPr>
            <a:t>частота заключаемых контрактов с одним и тем же поставщиком (подрядчиком, исполнителем), в части возможного установления неформальных связей между конечным выгодоприобретателем-служащим (работником) и представителем поставщика (подрядчика, исполнителя);</a:t>
          </a:r>
          <a:endParaRPr lang="ru-RU" sz="1600" b="1" kern="1200" dirty="0">
            <a:latin typeface="+mj-lt"/>
          </a:endParaRPr>
        </a:p>
      </dsp:txBody>
      <dsp:txXfrm rot="10800000">
        <a:off x="0" y="3123840"/>
        <a:ext cx="8640960" cy="1024649"/>
      </dsp:txXfrm>
    </dsp:sp>
    <dsp:sp modelId="{AA3BD6FC-ED81-4E08-A4A0-B0218D38CC62}">
      <dsp:nvSpPr>
        <dsp:cNvPr id="0" name=""/>
        <dsp:cNvSpPr/>
      </dsp:nvSpPr>
      <dsp:spPr>
        <a:xfrm rot="10800000">
          <a:off x="0" y="1562279"/>
          <a:ext cx="8640960" cy="157694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+mj-lt"/>
            </a:rPr>
            <a:t>коррупционная емкость предмета (сферы) закупки (строительство (в том числе жилищное), здравоохранение и т.д.);</a:t>
          </a:r>
          <a:endParaRPr lang="ru-RU" sz="1600" b="1" kern="1200" dirty="0">
            <a:latin typeface="+mj-lt"/>
          </a:endParaRPr>
        </a:p>
      </dsp:txBody>
      <dsp:txXfrm rot="10800000">
        <a:off x="0" y="1562279"/>
        <a:ext cx="8640960" cy="1024649"/>
      </dsp:txXfrm>
    </dsp:sp>
    <dsp:sp modelId="{441D7AD1-F982-4B15-B5F6-18BED4428624}">
      <dsp:nvSpPr>
        <dsp:cNvPr id="0" name=""/>
        <dsp:cNvSpPr/>
      </dsp:nvSpPr>
      <dsp:spPr>
        <a:xfrm rot="10800000">
          <a:off x="0" y="0"/>
          <a:ext cx="8640960" cy="157694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+mj-lt"/>
            </a:rPr>
            <a:t>размер начальной (максимальной) цены договора, предметом которого являются поставка товара, выполнение работы, оказание услуги (далее – контракт), цена контракта, заключаемого с единственным поставщиком (подрядчиком, исполнителем), начальная сумма цен единиц товара, работы, услуги;</a:t>
          </a:r>
          <a:endParaRPr lang="ru-RU" sz="1600" b="1" kern="1200" dirty="0">
            <a:latin typeface="+mj-lt"/>
          </a:endParaRPr>
        </a:p>
      </dsp:txBody>
      <dsp:txXfrm rot="10800000">
        <a:off x="0" y="0"/>
        <a:ext cx="8640960" cy="102464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E0D3C5-1CA5-4BD3-94A0-4BA0C7B62D5B}">
      <dsp:nvSpPr>
        <dsp:cNvPr id="0" name=""/>
        <dsp:cNvSpPr/>
      </dsp:nvSpPr>
      <dsp:spPr>
        <a:xfrm>
          <a:off x="-4721575" y="-723751"/>
          <a:ext cx="5623967" cy="5623967"/>
        </a:xfrm>
        <a:prstGeom prst="blockArc">
          <a:avLst>
            <a:gd name="adj1" fmla="val 18900000"/>
            <a:gd name="adj2" fmla="val 2700000"/>
            <a:gd name="adj3" fmla="val 38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74C458-D606-460B-8B69-5D941944F551}">
      <dsp:nvSpPr>
        <dsp:cNvPr id="0" name=""/>
        <dsp:cNvSpPr/>
      </dsp:nvSpPr>
      <dsp:spPr>
        <a:xfrm>
          <a:off x="580365" y="417646"/>
          <a:ext cx="7499575" cy="8352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3014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+mj-lt"/>
            </a:rPr>
            <a:t>Замечания уполномоченных органов (ФАС России, Счетная палата Российской Федерации, Федеральное казначейство)</a:t>
          </a:r>
          <a:endParaRPr lang="ru-RU" sz="1600" b="1" kern="1200" dirty="0">
            <a:latin typeface="+mj-lt"/>
          </a:endParaRPr>
        </a:p>
      </dsp:txBody>
      <dsp:txXfrm>
        <a:off x="580365" y="417646"/>
        <a:ext cx="7499575" cy="835292"/>
      </dsp:txXfrm>
    </dsp:sp>
    <dsp:sp modelId="{A54B4F70-1F38-424D-B20A-64CB69BCFE17}">
      <dsp:nvSpPr>
        <dsp:cNvPr id="0" name=""/>
        <dsp:cNvSpPr/>
      </dsp:nvSpPr>
      <dsp:spPr>
        <a:xfrm>
          <a:off x="58307" y="313234"/>
          <a:ext cx="1044116" cy="10441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FF9C4D-500D-45B7-A39F-8488DBA69854}">
      <dsp:nvSpPr>
        <dsp:cNvPr id="0" name=""/>
        <dsp:cNvSpPr/>
      </dsp:nvSpPr>
      <dsp:spPr>
        <a:xfrm>
          <a:off x="902560" y="1656185"/>
          <a:ext cx="7195946" cy="8352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3014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+mj-lt"/>
            </a:rPr>
            <a:t>Письма физических лиц и юридических лиц, связанные с закупочной деятельностью</a:t>
          </a:r>
          <a:endParaRPr lang="ru-RU" sz="1600" b="1" kern="1200" dirty="0">
            <a:latin typeface="+mj-lt"/>
          </a:endParaRPr>
        </a:p>
      </dsp:txBody>
      <dsp:txXfrm>
        <a:off x="902560" y="1656185"/>
        <a:ext cx="7195946" cy="835292"/>
      </dsp:txXfrm>
    </dsp:sp>
    <dsp:sp modelId="{F89235A4-D702-44E6-915D-2C29C0085D95}">
      <dsp:nvSpPr>
        <dsp:cNvPr id="0" name=""/>
        <dsp:cNvSpPr/>
      </dsp:nvSpPr>
      <dsp:spPr>
        <a:xfrm>
          <a:off x="361936" y="1566174"/>
          <a:ext cx="1044116" cy="10441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14CB97-F365-4ABC-B8CB-39ED77ED4ED1}">
      <dsp:nvSpPr>
        <dsp:cNvPr id="0" name=""/>
        <dsp:cNvSpPr/>
      </dsp:nvSpPr>
      <dsp:spPr>
        <a:xfrm>
          <a:off x="580365" y="2923524"/>
          <a:ext cx="7499575" cy="8352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3014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+mj-lt"/>
            </a:rPr>
            <a:t>«Телефоны доверия», заявления полученные в ходе личных приемов, обращений.</a:t>
          </a:r>
          <a:endParaRPr lang="ru-RU" sz="1600" b="1" kern="1200" dirty="0">
            <a:latin typeface="+mj-lt"/>
          </a:endParaRPr>
        </a:p>
      </dsp:txBody>
      <dsp:txXfrm>
        <a:off x="580365" y="2923524"/>
        <a:ext cx="7499575" cy="835292"/>
      </dsp:txXfrm>
    </dsp:sp>
    <dsp:sp modelId="{3E088CE7-0CC3-4318-8F85-634786790898}">
      <dsp:nvSpPr>
        <dsp:cNvPr id="0" name=""/>
        <dsp:cNvSpPr/>
      </dsp:nvSpPr>
      <dsp:spPr>
        <a:xfrm>
          <a:off x="58307" y="2819113"/>
          <a:ext cx="1044116" cy="10441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2E56E-173F-48CA-81EF-9045DEFDD70F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1273B-3C0E-42E1-96C6-744127F65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892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1273B-3C0E-42E1-96C6-744127F6540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343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30.11.2022</a:t>
            </a:fld>
            <a:endParaRPr lang="ru-RU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30.11.2022</a:t>
            </a:fld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0795" y="4653136"/>
            <a:ext cx="6553200" cy="524272"/>
          </a:xfrm>
        </p:spPr>
        <p:txBody>
          <a:bodyPr>
            <a:noAutofit/>
          </a:bodyPr>
          <a:lstStyle/>
          <a:p>
            <a:r>
              <a:rPr lang="ru-RU" sz="1200" dirty="0" smtClean="0"/>
              <a:t>Управление</a:t>
            </a:r>
            <a:r>
              <a:rPr lang="ru-RU" sz="1200" dirty="0"/>
              <a:t> </a:t>
            </a:r>
            <a:r>
              <a:rPr lang="ru-RU" sz="1200" dirty="0" smtClean="0"/>
              <a:t>губернатора </a:t>
            </a:r>
            <a:r>
              <a:rPr lang="ru-RU" sz="1200" dirty="0" smtClean="0"/>
              <a:t>и правительства края 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по </a:t>
            </a:r>
            <a:r>
              <a:rPr lang="ru-RU" sz="1200" dirty="0" smtClean="0"/>
              <a:t>противодействию коррупции</a:t>
            </a:r>
            <a:endParaRPr lang="ru-RU" sz="12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400" b="1" dirty="0" smtClean="0"/>
              <a:t>Выявление личной заинтересованности при осуществлении закупок</a:t>
            </a:r>
            <a:endParaRPr lang="ru-RU" sz="24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60" y="188640"/>
            <a:ext cx="1895427" cy="2350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374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Внешние источники информации</a:t>
            </a:r>
            <a:endParaRPr lang="ru-RU" sz="2800" b="1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490226615"/>
              </p:ext>
            </p:extLst>
          </p:nvPr>
        </p:nvGraphicFramePr>
        <p:xfrm>
          <a:off x="611560" y="1628800"/>
          <a:ext cx="8136904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483768" y="5805264"/>
            <a:ext cx="52565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+mj-lt"/>
              </a:rPr>
              <a:t>В случае необходимости организовывается проведение проверки</a:t>
            </a:r>
            <a:endParaRPr lang="ru-RU" sz="1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83129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Внутренние источники информации (при формировании профиля служащего (работника) :</a:t>
            </a:r>
            <a:endParaRPr lang="ru-RU" sz="2800" b="1" dirty="0"/>
          </a:p>
        </p:txBody>
      </p:sp>
      <p:sp>
        <p:nvSpPr>
          <p:cNvPr id="4" name="Шестиугольник 3"/>
          <p:cNvSpPr/>
          <p:nvPr/>
        </p:nvSpPr>
        <p:spPr>
          <a:xfrm>
            <a:off x="179512" y="1988870"/>
            <a:ext cx="3466668" cy="108012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+mj-lt"/>
              </a:rPr>
              <a:t>Трудовая книжка, выявление «конфликта интересов» при приеме на работу</a:t>
            </a:r>
            <a:endParaRPr lang="ru-RU" sz="1600" b="1" dirty="0">
              <a:latin typeface="+mj-lt"/>
            </a:endParaRPr>
          </a:p>
        </p:txBody>
      </p:sp>
      <p:sp>
        <p:nvSpPr>
          <p:cNvPr id="5" name="Шестиугольник 4"/>
          <p:cNvSpPr/>
          <p:nvPr/>
        </p:nvSpPr>
        <p:spPr>
          <a:xfrm>
            <a:off x="1053892" y="4305612"/>
            <a:ext cx="2592288" cy="108012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+mj-lt"/>
              </a:rPr>
              <a:t>Декларация; сведения о социальных сетях</a:t>
            </a:r>
            <a:endParaRPr lang="ru-RU" sz="1600" b="1" dirty="0">
              <a:latin typeface="+mj-lt"/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3435969" y="3712797"/>
            <a:ext cx="2592288" cy="108012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+mj-lt"/>
              </a:rPr>
              <a:t>Журнал посещение органа (организации)</a:t>
            </a:r>
            <a:endParaRPr lang="ru-RU" sz="1600" b="1" dirty="0">
              <a:latin typeface="+mj-lt"/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5819414" y="4305612"/>
            <a:ext cx="3001057" cy="108012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+mj-lt"/>
              </a:rPr>
              <a:t>Реестр заключенных контрактов</a:t>
            </a:r>
            <a:endParaRPr lang="ru-RU" sz="1600" b="1" dirty="0">
              <a:latin typeface="+mj-lt"/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5815648" y="3159314"/>
            <a:ext cx="2716792" cy="108012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+mj-lt"/>
              </a:rPr>
              <a:t>Иные источники</a:t>
            </a:r>
            <a:endParaRPr lang="ru-RU" sz="1600" b="1" dirty="0">
              <a:latin typeface="+mj-lt"/>
            </a:endParaRPr>
          </a:p>
        </p:txBody>
      </p:sp>
      <p:sp>
        <p:nvSpPr>
          <p:cNvPr id="9" name="Шестиугольник 8"/>
          <p:cNvSpPr/>
          <p:nvPr/>
        </p:nvSpPr>
        <p:spPr>
          <a:xfrm>
            <a:off x="3435969" y="2578546"/>
            <a:ext cx="2592288" cy="108012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+mj-lt"/>
              </a:rPr>
              <a:t>Ежегодное декларирование по конфликту интересов</a:t>
            </a:r>
            <a:endParaRPr lang="ru-RU" sz="1600" b="1" dirty="0">
              <a:latin typeface="+mj-lt"/>
            </a:endParaRPr>
          </a:p>
        </p:txBody>
      </p:sp>
      <p:sp>
        <p:nvSpPr>
          <p:cNvPr id="10" name="Шестиугольник 9"/>
          <p:cNvSpPr/>
          <p:nvPr/>
        </p:nvSpPr>
        <p:spPr>
          <a:xfrm>
            <a:off x="5815648" y="2019762"/>
            <a:ext cx="2592288" cy="108012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+mj-lt"/>
              </a:rPr>
              <a:t>Реестр контрагентов</a:t>
            </a:r>
            <a:endParaRPr lang="ru-RU" sz="1600" b="1" dirty="0">
              <a:latin typeface="+mj-lt"/>
            </a:endParaRPr>
          </a:p>
        </p:txBody>
      </p:sp>
      <p:sp>
        <p:nvSpPr>
          <p:cNvPr id="11" name="Шестиугольник 10"/>
          <p:cNvSpPr/>
          <p:nvPr/>
        </p:nvSpPr>
        <p:spPr>
          <a:xfrm>
            <a:off x="755576" y="3142473"/>
            <a:ext cx="2890604" cy="108012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+mj-lt"/>
              </a:rPr>
              <a:t>Анкета при поступлении/ карточка работника</a:t>
            </a:r>
            <a:endParaRPr lang="ru-RU" sz="1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73639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Аналитические мероприятия в отношении участника закупки</a:t>
            </a:r>
            <a:r>
              <a:rPr lang="ru-RU" sz="2800" b="1" dirty="0"/>
              <a:t> </a:t>
            </a:r>
            <a:r>
              <a:rPr lang="ru-RU" sz="2000" b="1" dirty="0" smtClean="0"/>
              <a:t>(формирование профиля участника закупки)</a:t>
            </a:r>
            <a:r>
              <a:rPr lang="ru-RU" sz="2800" b="1" dirty="0" smtClean="0"/>
              <a:t>:</a:t>
            </a:r>
            <a:endParaRPr lang="ru-RU" sz="2800" b="1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588423520"/>
              </p:ext>
            </p:extLst>
          </p:nvPr>
        </p:nvGraphicFramePr>
        <p:xfrm>
          <a:off x="323528" y="1772816"/>
          <a:ext cx="8496944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1371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Аналитические  мероприятия </a:t>
            </a:r>
            <a:r>
              <a:rPr lang="ru-RU" sz="2000" b="1" dirty="0" smtClean="0"/>
              <a:t>:</a:t>
            </a:r>
            <a:endParaRPr lang="ru-RU" sz="2000" b="1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594941925"/>
              </p:ext>
            </p:extLst>
          </p:nvPr>
        </p:nvGraphicFramePr>
        <p:xfrm>
          <a:off x="-900608" y="1412776"/>
          <a:ext cx="10220552" cy="5216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25554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3663" y="1665968"/>
            <a:ext cx="8481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1600" dirty="0" smtClean="0">
                <a:latin typeface="+mj-lt"/>
              </a:rPr>
              <a:t>Указанное </a:t>
            </a:r>
            <a:r>
              <a:rPr lang="ru-RU" sz="1600" dirty="0">
                <a:latin typeface="+mj-lt"/>
              </a:rPr>
              <a:t>изменение законодательства о запрете конфликта интересов при осуществлении закупок с </a:t>
            </a:r>
            <a:r>
              <a:rPr lang="ru-RU" sz="1600" dirty="0" smtClean="0">
                <a:latin typeface="+mj-lt"/>
              </a:rPr>
              <a:t>1 июля 2022 </a:t>
            </a:r>
            <a:r>
              <a:rPr lang="ru-RU" sz="1600" dirty="0">
                <a:latin typeface="+mj-lt"/>
              </a:rPr>
              <a:t>г. должно </a:t>
            </a:r>
            <a:r>
              <a:rPr lang="ru-RU" sz="1600" dirty="0" smtClean="0">
                <a:latin typeface="+mj-lt"/>
              </a:rPr>
              <a:t>реализовываться </a:t>
            </a:r>
            <a:r>
              <a:rPr lang="ru-RU" sz="1600" dirty="0">
                <a:latin typeface="+mj-lt"/>
              </a:rPr>
              <a:t>заказчиками:</a:t>
            </a:r>
          </a:p>
          <a:p>
            <a:pPr algn="just"/>
            <a:r>
              <a:rPr lang="ru-RU" sz="1600" dirty="0" smtClean="0">
                <a:latin typeface="+mj-lt"/>
              </a:rPr>
              <a:t>	1. Путём </a:t>
            </a:r>
            <a:r>
              <a:rPr lang="ru-RU" sz="1600" dirty="0">
                <a:latin typeface="+mj-lt"/>
              </a:rPr>
              <a:t>корректировки положения о закупке в части включения в него норм части 7.1, 7.2 и 7.3 Закона № 223-ФЗ. Такие изменение в положение о закупке в соответствии с частью 3 статьи 3 Федерального закона от </a:t>
            </a:r>
            <a:r>
              <a:rPr lang="ru-RU" sz="1600" dirty="0" smtClean="0">
                <a:latin typeface="+mj-lt"/>
              </a:rPr>
              <a:t>11 июня 2022 </a:t>
            </a:r>
            <a:r>
              <a:rPr lang="ru-RU" sz="1600" dirty="0">
                <a:latin typeface="+mj-lt"/>
              </a:rPr>
              <a:t>г. № 160 должны </a:t>
            </a:r>
            <a:r>
              <a:rPr lang="ru-RU" sz="1600" dirty="0" smtClean="0">
                <a:latin typeface="+mj-lt"/>
              </a:rPr>
              <a:t>были  вноситься и размещаться в  </a:t>
            </a:r>
            <a:r>
              <a:rPr lang="ru-RU" sz="1600" dirty="0">
                <a:latin typeface="+mj-lt"/>
              </a:rPr>
              <a:t>единой информационной системе в сфере закупок в срок до </a:t>
            </a:r>
            <a:r>
              <a:rPr lang="ru-RU" sz="1600" dirty="0" smtClean="0">
                <a:latin typeface="+mj-lt"/>
              </a:rPr>
              <a:t>1 </a:t>
            </a:r>
            <a:r>
              <a:rPr lang="ru-RU" sz="1600" dirty="0">
                <a:latin typeface="+mj-lt"/>
              </a:rPr>
              <a:t>октября 2022 года.  При этом закупки, объявленные до корректировки положений о закупках, но не позднее </a:t>
            </a:r>
            <a:r>
              <a:rPr lang="ru-RU" sz="1600" dirty="0" smtClean="0">
                <a:latin typeface="+mj-lt"/>
              </a:rPr>
              <a:t>1 </a:t>
            </a:r>
            <a:r>
              <a:rPr lang="ru-RU" sz="1600" dirty="0">
                <a:latin typeface="+mj-lt"/>
              </a:rPr>
              <a:t>октября 2022 года могут быть завершены по ранее действовавшим правилам без необходимости соблюдения конфликта интересов при осуществлении закупок.</a:t>
            </a:r>
          </a:p>
          <a:p>
            <a:pPr algn="just"/>
            <a:r>
              <a:rPr lang="ru-RU" sz="1600" dirty="0" smtClean="0">
                <a:latin typeface="+mj-lt"/>
              </a:rPr>
              <a:t>	2</a:t>
            </a:r>
            <a:r>
              <a:rPr lang="ru-RU" sz="1600" dirty="0">
                <a:latin typeface="+mj-lt"/>
              </a:rPr>
              <a:t>. Путём издания локальных нормативных правовых актов, направленных на предотвращение и урегулирование конфликта интересов руководителя заказчика, членов комиссий по осуществлению закупок, предусмотренных статьёй 11 Федерального закона № 273 и методическими рекомендациями Минтруда России (в том числе положения об урегулировании конфликта интересов в организации-заказчике).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188640"/>
            <a:ext cx="88569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+mj-lt"/>
              </a:rPr>
              <a:t>С 1 июля 2022 года для заказчиков, работающих по </a:t>
            </a:r>
            <a:r>
              <a:rPr lang="ru-RU" sz="1600" dirty="0" smtClean="0">
                <a:latin typeface="+mj-lt"/>
              </a:rPr>
              <a:t>Федеральному закону № 223-ФЗ, </a:t>
            </a:r>
            <a:r>
              <a:rPr lang="ru-RU" sz="1600" dirty="0">
                <a:latin typeface="+mj-lt"/>
              </a:rPr>
              <a:t>введены антикоррупционные ограничения. Теперь в отношении руководителей заказчиков (в том числе руководителей </a:t>
            </a:r>
            <a:r>
              <a:rPr lang="ru-RU" sz="1600" dirty="0" smtClean="0">
                <a:latin typeface="+mj-lt"/>
              </a:rPr>
              <a:t>учреждений) </a:t>
            </a:r>
            <a:r>
              <a:rPr lang="ru-RU" sz="1600" dirty="0">
                <a:latin typeface="+mj-lt"/>
              </a:rPr>
              <a:t>и членов закупочных комиссий действуют нормы о предотвращении и урегулировании конфликта интересов. </a:t>
            </a:r>
          </a:p>
        </p:txBody>
      </p:sp>
    </p:spTree>
    <p:extLst>
      <p:ext uri="{BB962C8B-B14F-4D97-AF65-F5344CB8AC3E}">
        <p14:creationId xmlns:p14="http://schemas.microsoft.com/office/powerpoint/2010/main" val="37908248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051177774"/>
              </p:ext>
            </p:extLst>
          </p:nvPr>
        </p:nvGraphicFramePr>
        <p:xfrm>
          <a:off x="395536" y="188640"/>
          <a:ext cx="8640960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9320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8373"/>
            <a:ext cx="8147248" cy="93239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Нормативные правовые акты: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1127940"/>
              </p:ext>
            </p:extLst>
          </p:nvPr>
        </p:nvGraphicFramePr>
        <p:xfrm>
          <a:off x="755576" y="1844824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9828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60672" cy="1039427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Понятие «конфликта интересов» в законодательстве</a:t>
            </a:r>
            <a:endParaRPr lang="ru-RU" sz="1800" b="1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78208807"/>
              </p:ext>
            </p:extLst>
          </p:nvPr>
        </p:nvGraphicFramePr>
        <p:xfrm>
          <a:off x="395536" y="1916832"/>
          <a:ext cx="8424936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8169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/>
              <a:t>Принципы построения антикоррупционной                     работы в закупках</a:t>
            </a:r>
            <a:endParaRPr lang="ru-RU" sz="18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6756638"/>
              </p:ext>
            </p:extLst>
          </p:nvPr>
        </p:nvGraphicFramePr>
        <p:xfrm>
          <a:off x="467544" y="1556792"/>
          <a:ext cx="8229600" cy="10283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Нашивка 5"/>
          <p:cNvSpPr/>
          <p:nvPr/>
        </p:nvSpPr>
        <p:spPr>
          <a:xfrm rot="5400000">
            <a:off x="4213765" y="-1037298"/>
            <a:ext cx="504055" cy="7996498"/>
          </a:xfrm>
          <a:prstGeom prst="chevron">
            <a:avLst>
              <a:gd name="adj" fmla="val 6088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4590" y="3356994"/>
            <a:ext cx="8136904" cy="12961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Book Antiqua" pitchFamily="18" charset="0"/>
              </a:rPr>
              <a:t>Работа, направленная на выявление личной заинтересованности, должна осуществляться с учетом фактических возможностей уполномоченного лица, органа (необходимо определить уполномоченный орган или лицо</a:t>
            </a:r>
            <a:r>
              <a:rPr lang="ru-RU" sz="2000" b="1" dirty="0" smtClean="0">
                <a:latin typeface="Book Antiqua" pitchFamily="18" charset="0"/>
              </a:rPr>
              <a:t>)</a:t>
            </a:r>
            <a:endParaRPr lang="ru-RU" sz="2000" b="1" dirty="0">
              <a:latin typeface="Book Antiqua" pitchFamily="18" charset="0"/>
            </a:endParaRPr>
          </a:p>
        </p:txBody>
      </p:sp>
      <p:sp>
        <p:nvSpPr>
          <p:cNvPr id="8" name="Двойная стрелка влево/вверх 7"/>
          <p:cNvSpPr/>
          <p:nvPr/>
        </p:nvSpPr>
        <p:spPr>
          <a:xfrm rot="13545071">
            <a:off x="4194444" y="4685189"/>
            <a:ext cx="850392" cy="850392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827584" y="5373216"/>
            <a:ext cx="3190789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Общие профилактические мероприятия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20907" y="5413994"/>
            <a:ext cx="331236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Аналитические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мероприятия</a:t>
            </a:r>
          </a:p>
          <a:p>
            <a:pPr algn="ctr"/>
            <a:endParaRPr lang="ru-RU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53568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40142920"/>
              </p:ext>
            </p:extLst>
          </p:nvPr>
        </p:nvGraphicFramePr>
        <p:xfrm>
          <a:off x="-576263" y="549275"/>
          <a:ext cx="9720263" cy="5505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3643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Общие профилактические мероприятия</a:t>
            </a:r>
            <a:endParaRPr lang="ru-RU" sz="2800" b="1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312554400"/>
              </p:ext>
            </p:extLst>
          </p:nvPr>
        </p:nvGraphicFramePr>
        <p:xfrm>
          <a:off x="179512" y="1397000"/>
          <a:ext cx="8568952" cy="3760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11560" y="2132856"/>
            <a:ext cx="5760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1.</a:t>
            </a:r>
            <a:endParaRPr lang="ru-RU" sz="40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9504" y="3676546"/>
            <a:ext cx="5693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2.</a:t>
            </a:r>
            <a:endParaRPr lang="ru-RU" sz="40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69429" y="4753234"/>
            <a:ext cx="7272808" cy="324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Book Antiqua" pitchFamily="18" charset="0"/>
              </a:rPr>
              <a:t>рабочий порядок (телефонная связь, электронная почта…)</a:t>
            </a:r>
            <a:endParaRPr lang="ru-RU" b="1" dirty="0">
              <a:latin typeface="Book Antiqu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69429" y="5260905"/>
            <a:ext cx="7272808" cy="252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Book Antiqua" pitchFamily="18" charset="0"/>
              </a:rPr>
              <a:t>официальный порядок (служебная переписка)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469429" y="5685890"/>
            <a:ext cx="7272807" cy="252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Book Antiqua" pitchFamily="18" charset="0"/>
              </a:rPr>
              <a:t>участие в открытых процедурных мероприятиях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469429" y="6162109"/>
            <a:ext cx="7272807" cy="252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Book Antiqua" pitchFamily="18" charset="0"/>
              </a:rPr>
              <a:t>иные способы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899591" y="4639909"/>
            <a:ext cx="0" cy="17069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899591" y="4915252"/>
            <a:ext cx="56983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899591" y="5386919"/>
            <a:ext cx="56983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8" idx="1"/>
          </p:cNvCxnSpPr>
          <p:nvPr/>
        </p:nvCxnSpPr>
        <p:spPr>
          <a:xfrm>
            <a:off x="899591" y="5811904"/>
            <a:ext cx="56983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899591" y="6346904"/>
            <a:ext cx="56983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4672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Book Antiqua" pitchFamily="18" charset="0"/>
              </a:rPr>
              <a:t/>
            </a:r>
            <a:br>
              <a:rPr lang="ru-RU" sz="3100" dirty="0" smtClean="0">
                <a:latin typeface="Book Antiqua" pitchFamily="18" charset="0"/>
              </a:rPr>
            </a:br>
            <a:r>
              <a:rPr lang="ru-RU" sz="3100" b="1" dirty="0" smtClean="0">
                <a:latin typeface="Book Antiqua" pitchFamily="18" charset="0"/>
              </a:rPr>
              <a:t>Общие </a:t>
            </a:r>
            <a:r>
              <a:rPr lang="ru-RU" sz="3100" b="1" dirty="0">
                <a:latin typeface="Book Antiqua" pitchFamily="18" charset="0"/>
              </a:rPr>
              <a:t>профилактические мероприятия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650159142"/>
              </p:ext>
            </p:extLst>
          </p:nvPr>
        </p:nvGraphicFramePr>
        <p:xfrm>
          <a:off x="827584" y="1397000"/>
          <a:ext cx="744048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43608" y="1808293"/>
            <a:ext cx="5693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3.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1970" y="3075057"/>
            <a:ext cx="5693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4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.</a:t>
            </a:r>
            <a:endParaRPr lang="ru-RU" sz="40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58331" y="4350731"/>
            <a:ext cx="5693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5.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914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Аналитические мероприятия</a:t>
            </a:r>
            <a:endParaRPr lang="ru-RU" sz="2800" b="1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384765236"/>
              </p:ext>
            </p:extLst>
          </p:nvPr>
        </p:nvGraphicFramePr>
        <p:xfrm>
          <a:off x="-612576" y="1700808"/>
          <a:ext cx="9756576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2680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Определение критериев выбора закупок для анализа:</a:t>
            </a:r>
            <a:endParaRPr lang="ru-RU" sz="2800" b="1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430920175"/>
              </p:ext>
            </p:extLst>
          </p:nvPr>
        </p:nvGraphicFramePr>
        <p:xfrm>
          <a:off x="179512" y="1751170"/>
          <a:ext cx="8640960" cy="5072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64133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955</TotalTime>
  <Words>900</Words>
  <Application>Microsoft Office PowerPoint</Application>
  <PresentationFormat>Экран (4:3)</PresentationFormat>
  <Paragraphs>100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Book Antiqua</vt:lpstr>
      <vt:lpstr>Calibri</vt:lpstr>
      <vt:lpstr>Century Gothic</vt:lpstr>
      <vt:lpstr>Аптека</vt:lpstr>
      <vt:lpstr>Выявление личной заинтересованности при осуществлении закупок</vt:lpstr>
      <vt:lpstr>Нормативные правовые акты:</vt:lpstr>
      <vt:lpstr>Понятие «конфликта интересов» в законодательстве</vt:lpstr>
      <vt:lpstr>Принципы построения антикоррупционной                     работы в закупках</vt:lpstr>
      <vt:lpstr>Презентация PowerPoint</vt:lpstr>
      <vt:lpstr>Общие профилактические мероприятия</vt:lpstr>
      <vt:lpstr> Общие профилактические мероприятия </vt:lpstr>
      <vt:lpstr>Аналитические мероприятия</vt:lpstr>
      <vt:lpstr>Определение критериев выбора закупок для анализа:</vt:lpstr>
      <vt:lpstr>Внешние источники информации</vt:lpstr>
      <vt:lpstr>Внутренние источники информации (при формировании профиля служащего (работника) :</vt:lpstr>
      <vt:lpstr>Аналитические мероприятия в отношении участника закупки (формирование профиля участника закупки):</vt:lpstr>
      <vt:lpstr>Аналитические  мероприятия 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Выявление личной заинтересованности при осуществлении закупок</dc:title>
  <dc:creator>Приходько Елена Владимировна</dc:creator>
  <cp:lastModifiedBy>Ремизова Юлиана Михайловна</cp:lastModifiedBy>
  <cp:revision>49</cp:revision>
  <dcterms:created xsi:type="dcterms:W3CDTF">2022-11-25T01:43:56Z</dcterms:created>
  <dcterms:modified xsi:type="dcterms:W3CDTF">2022-11-30T01:13:29Z</dcterms:modified>
</cp:coreProperties>
</file>