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2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5" autoAdjust="0"/>
  </p:normalViewPr>
  <p:slideViewPr>
    <p:cSldViewPr snapToGrid="0">
      <p:cViewPr varScale="1">
        <p:scale>
          <a:sx n="108" d="100"/>
          <a:sy n="108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3ADE8-1192-41A9-A56D-5831BB2DA76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ru-RU" dirty="0"/>
              <a:t>р</a:t>
            </a: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90E55-C5AF-42F4-9C8C-8D4F9917C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82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F0054D-9C94-49D9-9B02-F375543826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B9901F9-C4B6-4D34-8C4E-C4C35C19A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CC36C2-DF7E-46DC-BD62-B51AEB0B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6D9F11-44D3-4866-9AAF-BD609BF26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5F7EA2-AE0A-4D53-A595-6C0EF84A6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51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A8747B-BB48-4331-A52C-D6EB18689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9EFA00-0464-47EE-9336-12A1483DC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A353CF-D59D-4700-BBFD-DCC664846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549D8D-371D-48AA-A752-7FA07B258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04D6A8-B031-4A69-87C0-97F563DA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72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21C628F-9738-4172-9D08-9BB3980CD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BD264E-9BA1-4EA5-8D87-B73DAAA20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2098A1-ACC9-4BCD-9E30-FFED07E72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207A1D-55A7-4DCA-80CE-4556B373C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0D9A35-1FFE-489B-85E0-F0C44B1AE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19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8137B4-1BD6-476D-ACDC-1D6450FD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36C776-D5E2-4500-B343-96B4AC5F5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B955AD-4D03-44E6-B59D-F0B318B6A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7008EC-EAF2-4562-8764-CF82C32AC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E79067-5A55-499B-A959-5CF1B2E62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31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40BAB-90A5-41E0-AFDB-E1721FAEE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B3DB39-E22F-4625-A7AB-88139CBE4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9ABA0C-794F-4515-B339-F9DE10E2A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2B7AA9-969D-4704-BF75-854F800DD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C7D73E-1650-45D8-AD3D-2EA23688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275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8B8760-BF88-495E-A632-C092A42C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DCAAA0-8586-45AA-B159-8F0FF53CEE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926135-7BB4-47C4-95D5-DE0632E13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ACE187-FDB0-42C7-8F8A-0124D92CE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3F8449-6E5D-44DF-A877-99D98E557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015348-608C-497F-9884-24C6F3E2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23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1C864-C394-43F6-8BEB-3818C83CB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FA3C3DA-41ED-4F4D-B557-CB9CF04B6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3FAC38-E7BC-42D8-9E55-480159B6C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6E81C4A-21AE-4153-88F8-58B54066F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2A3DEFF-DA57-411F-A4EE-8F1A6B3003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9CED8ED-5BAD-424E-A960-137A5488E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1FB34DC-3384-4711-8C7D-6EE8A36E0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F2E374-127B-4417-83AE-3E23B57A7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4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C85965-C101-4AB2-AC8E-CC8746A3A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A147F20-F587-4AE0-A056-682572FFD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FCF779D-354A-49AC-8E95-0F0855F54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7C7EC6A-E8BB-4469-A19E-455FA0D54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43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4D8B83E-D63B-4EF8-A2A7-D80C49D3F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718BEE0-99D8-474E-B8DB-E4C283546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122B55E-4CBF-4831-B9E9-0F22664AE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97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9D864C-CD65-46BE-B81A-7F6737D68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7A2BC3-1285-4ED0-96B3-F5C602772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8D53D07-BF86-46AC-8D9D-E06155A808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ECE394-B7A8-4D4C-93D5-B9DF5568F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CF95CF-7058-43F2-B0F5-E4E7C2F22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412ABC-120A-4F88-9B33-4F6B1796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88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7DD9D-96D0-4782-A3B5-353572746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E28E60B-E4C2-4056-99A3-DD7C697E37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868972E-E321-4672-A2F4-0A952F8E3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E4C8DF-0C81-4B7F-8F46-F891B4631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9C3BF7-2FC4-408C-AC9B-984ED508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E8A10E-F9DB-4E76-B242-A95915167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68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53BE59-334A-4B1C-B5C6-0BE6807D0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9110D42-E836-4835-AF9D-D5080EABA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27474C-055C-4466-A992-D559AF7396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660EA-911C-4FE2-BF7F-0A276F0ABB24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8319E0-05AF-4AB6-9593-86A19EBF35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65AABE-BAE4-46A4-888C-55874A6C8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C92B8-A914-4FDB-B64D-31E59237FF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12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C2AAE995-8EDA-42BC-A31B-A310F35EFB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одзаголовок 8">
            <a:extLst>
              <a:ext uri="{FF2B5EF4-FFF2-40B4-BE49-F238E27FC236}">
                <a16:creationId xmlns:a16="http://schemas.microsoft.com/office/drawing/2014/main" id="{BD27FB8D-631D-458E-82DF-08E4DAA7B1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A84C7AE-1B9C-463C-A7C0-0A84B951D0BD}"/>
              </a:ext>
            </a:extLst>
          </p:cNvPr>
          <p:cNvSpPr/>
          <p:nvPr/>
        </p:nvSpPr>
        <p:spPr>
          <a:xfrm>
            <a:off x="-31075" y="2703844"/>
            <a:ext cx="12212715" cy="158828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D471EC94-70F4-4F56-8F81-2CAF01F8A1F5}"/>
              </a:ext>
            </a:extLst>
          </p:cNvPr>
          <p:cNvSpPr txBox="1">
            <a:spLocks/>
          </p:cNvSpPr>
          <p:nvPr/>
        </p:nvSpPr>
        <p:spPr>
          <a:xfrm>
            <a:off x="1513641" y="2725969"/>
            <a:ext cx="9144000" cy="16012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ДОМАШНЕЕ ЗАДАНИЕ</a:t>
            </a:r>
            <a:br>
              <a:rPr lang="ru-RU" b="1" dirty="0"/>
            </a:br>
            <a:r>
              <a:rPr lang="ru-RU" sz="4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Урок № 6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AB3223FC-1685-46FA-AEF0-27DBF38123AB}"/>
              </a:ext>
            </a:extLst>
          </p:cNvPr>
          <p:cNvSpPr txBox="1">
            <a:spLocks/>
          </p:cNvSpPr>
          <p:nvPr/>
        </p:nvSpPr>
        <p:spPr>
          <a:xfrm>
            <a:off x="1637187" y="4419308"/>
            <a:ext cx="9144000" cy="4373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/>
              <a:t>Команда проекта</a:t>
            </a: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9983627-B862-4631-B380-5593DC4AC0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054" y="251797"/>
            <a:ext cx="1816950" cy="849034"/>
          </a:xfrm>
          <a:prstGeom prst="rect">
            <a:avLst/>
          </a:prstGeom>
        </p:spPr>
      </p:pic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F54D0EFD-D36C-47D1-ADCA-579AC7AC1BE2}"/>
              </a:ext>
            </a:extLst>
          </p:cNvPr>
          <p:cNvSpPr txBox="1">
            <a:spLocks/>
          </p:cNvSpPr>
          <p:nvPr/>
        </p:nvSpPr>
        <p:spPr>
          <a:xfrm>
            <a:off x="1369377" y="1274421"/>
            <a:ext cx="9411810" cy="437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/>
              <a:t>ОНЛАЙН-КУРС</a:t>
            </a:r>
          </a:p>
          <a:p>
            <a:pPr>
              <a:lnSpc>
                <a:spcPct val="100000"/>
              </a:lnSpc>
            </a:pPr>
            <a:r>
              <a:rPr lang="ru-RU" b="1" dirty="0"/>
              <a:t>АКСЕЛЕРАТОР МОЛОДЁЖНЫХ ИНИЦИАТИВ </a:t>
            </a:r>
          </a:p>
          <a:p>
            <a:pPr>
              <a:lnSpc>
                <a:spcPct val="100000"/>
              </a:lnSpc>
            </a:pPr>
            <a:r>
              <a:rPr lang="ru-RU" b="1" dirty="0"/>
              <a:t>«ГИД: ГЕНЕРИРУЙ И ДЕЙСТВУЙ»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54C6BF0-56DA-45B2-952F-2CBD370DC3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98" y="-22416"/>
            <a:ext cx="1325912" cy="132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895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76FBEE-63D7-4036-8E2A-AF0751D6444E}"/>
              </a:ext>
            </a:extLst>
          </p:cNvPr>
          <p:cNvSpPr txBox="1"/>
          <p:nvPr/>
        </p:nvSpPr>
        <p:spPr>
          <a:xfrm>
            <a:off x="408179" y="501989"/>
            <a:ext cx="8966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КОМАНДА ПРОЕКТА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D9A3881-D2F3-4183-8321-533BA5403EF4}"/>
              </a:ext>
            </a:extLst>
          </p:cNvPr>
          <p:cNvSpPr/>
          <p:nvPr/>
        </p:nvSpPr>
        <p:spPr>
          <a:xfrm>
            <a:off x="7208520" y="1420901"/>
            <a:ext cx="4983480" cy="543709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DA923F-5EA7-4DE5-9DFF-521A1DB0675A}"/>
              </a:ext>
            </a:extLst>
          </p:cNvPr>
          <p:cNvSpPr txBox="1"/>
          <p:nvPr/>
        </p:nvSpPr>
        <p:spPr>
          <a:xfrm>
            <a:off x="7930399" y="115059"/>
            <a:ext cx="393596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>
                <a:solidFill>
                  <a:srgbClr val="FF0000"/>
                </a:solidFill>
              </a:rPr>
              <a:t>(вставьте этот слайд в предыдущее выполненное домашнее </a:t>
            </a:r>
            <a:r>
              <a:rPr lang="ru-RU" sz="1400">
                <a:solidFill>
                  <a:srgbClr val="FF0000"/>
                </a:solidFill>
              </a:rPr>
              <a:t>задание  - самым первым)</a:t>
            </a:r>
            <a:endParaRPr lang="ru-RU" sz="1400" dirty="0">
              <a:solidFill>
                <a:srgbClr val="FF0000"/>
              </a:solidFill>
            </a:endParaRPr>
          </a:p>
          <a:p>
            <a:pPr algn="r"/>
            <a:r>
              <a:rPr lang="ru-RU" sz="1400" b="1" dirty="0">
                <a:solidFill>
                  <a:srgbClr val="FF0000"/>
                </a:solidFill>
              </a:rPr>
              <a:t>Все рекомендации и формулировки заданий после прочтения Вы можете удалить со слайда и заполнить его только информацией о проекте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0494A3-3CC8-4D3E-A7EC-2AFD765807AD}"/>
              </a:ext>
            </a:extLst>
          </p:cNvPr>
          <p:cNvSpPr txBox="1"/>
          <p:nvPr/>
        </p:nvSpPr>
        <p:spPr>
          <a:xfrm>
            <a:off x="7604760" y="1478641"/>
            <a:ext cx="4587240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этом разделе нужно указать информацию, которая указывает на то, что </a:t>
            </a: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члены команды команда проекта обладают достаточными знаниями, опытом и компетенциями</a:t>
            </a:r>
            <a:r>
              <a:rPr lang="ru-RU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качественной реализации проекта. </a:t>
            </a:r>
            <a:br>
              <a:rPr lang="ru-RU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правило, указывается </a:t>
            </a: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3-7 ключевых членов команды</a:t>
            </a:r>
            <a:r>
              <a:rPr lang="ru-RU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Всего возможно добавить </a:t>
            </a: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15 человек</a:t>
            </a:r>
            <a:r>
              <a:rPr lang="ru-RU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(количество человек зависит от масштаба проекта) </a:t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AD74C3-D58D-4BCB-982D-320191EBDCDA}"/>
              </a:ext>
            </a:extLst>
          </p:cNvPr>
          <p:cNvSpPr txBox="1"/>
          <p:nvPr/>
        </p:nvSpPr>
        <p:spPr>
          <a:xfrm>
            <a:off x="7604760" y="4788967"/>
            <a:ext cx="6175501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Структура ответа: </a:t>
            </a:r>
            <a:endParaRPr lang="ru-RU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ФИО – должность в проекте </a:t>
            </a:r>
            <a:endParaRPr lang="ru-RU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Опыт</a:t>
            </a:r>
            <a:endParaRPr lang="ru-RU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16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Обязанности (функции в проекте):</a:t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9D9BF4-D5AC-4A57-9E39-E7901FFF3472}"/>
              </a:ext>
            </a:extLst>
          </p:cNvPr>
          <p:cNvSpPr txBox="1"/>
          <p:nvPr/>
        </p:nvSpPr>
        <p:spPr>
          <a:xfrm>
            <a:off x="420118" y="1420901"/>
            <a:ext cx="652602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Опиши команду своего проекта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ответив на следующие вопросы: </a:t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кто именно и какие задачи будет выполнять?</a:t>
            </a:r>
            <a:b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какой у каждого члена команды имеется практический опыт, подтверждающий способность справиться с поставленными задачами, в данной сфере?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5A7F7C-B62C-4087-8495-5CF693CF01E5}"/>
              </a:ext>
            </a:extLst>
          </p:cNvPr>
          <p:cNvSpPr txBox="1"/>
          <p:nvPr/>
        </p:nvSpPr>
        <p:spPr>
          <a:xfrm>
            <a:off x="542038" y="3052117"/>
            <a:ext cx="6178802" cy="333728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640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174</Words>
  <Application>Microsoft Office PowerPoint</Application>
  <PresentationFormat>Широкоэкранный</PresentationFormat>
  <Paragraphs>14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ДОМАШНЕЕ ЗАДАНИЕ №1</dc:title>
  <dc:creator>Алина Хохрякова</dc:creator>
  <cp:lastModifiedBy>Алина Хохрякова</cp:lastModifiedBy>
  <cp:revision>35</cp:revision>
  <dcterms:created xsi:type="dcterms:W3CDTF">2021-03-19T05:18:17Z</dcterms:created>
  <dcterms:modified xsi:type="dcterms:W3CDTF">2021-03-23T06:08:33Z</dcterms:modified>
</cp:coreProperties>
</file>