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E3151-298E-4359-B6F9-27F1FEE36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EF5B0C-159D-49B4-B3AE-87C1AABF0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696713-AD11-4CAC-865F-4357FF011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6E29F7-BED8-4479-83E9-38D6B0A4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9A7E71-F997-4D09-A446-390427A6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5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94FF2-CDE5-4330-80E1-DEE7D4B8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367477-F2BA-44FA-BF60-7019D7E54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25CE9-F0DF-4132-BAE0-08EDD2B8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F276C8-A15A-4C72-AAFE-9020ED14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FB259F-699C-4883-8850-C1AD1F56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0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1010C5-6094-4474-B8CA-EB042581C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EAD081-BA53-4B76-B158-F4922C5C2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76A83C-0570-46AB-8F6D-C98546029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20DCA4-0224-4288-8B31-21268649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F81382-9BCD-47AC-81DD-68B2BFDA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20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E1599-609A-4DBC-BF51-2EC98F53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A5E254-2535-4856-ABCA-706A8DF2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C1A5FB-7FDF-413B-BF97-E82E2693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05E13-ACB8-4419-AC59-DA63DEC2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01C879-FC20-4A49-945D-8B8E76D5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6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2163B-32F6-4869-88F7-0D63F9DF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07887D-6247-4D60-8F97-D5810D59C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34B1C5-5B07-4D9D-9E70-A503A148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B16320-145E-41E0-B7A7-29B41FA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88C51-BAFC-42D7-A99B-2A2376B2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6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43D61-F289-4C52-BDD8-9072DE1C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DC023F-8A58-44AC-A5E1-54AA46DE1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D43B37-E985-42BA-B82C-3CD91903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9E738C-51EC-4150-B1B4-CF60AFF2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A83F2F-5B8E-4E08-8933-E65A0365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83E7E4-0835-45D4-BB60-6D760901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4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FDDE4-111C-4DFB-B866-98FA2BB5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3C6A2C-71BA-4BFF-851E-D7099C15D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58E399-5D20-4BF1-964F-8E8CADBD0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37471C-2F66-47A7-B4B3-88C3CB0BD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EB6DB9-98BA-4807-9611-AF5A599AD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CF9E2E-A02D-4C83-9697-A4DFA71F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9848A8-0D85-4EAB-BA9A-977145C1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8A32885-07FA-470F-A3BC-01805CAD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A99CB-9F66-445A-B27E-946AD0D0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FD64F1D-A155-4027-9346-ECC4B4E21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0BE277-C18C-4AD8-A5DD-213D3C89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A51D7A-9545-4F45-831C-A18453A3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7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47F400-42A2-48BE-AC1E-C3FE0EC3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5A22C56-AF51-4A71-96F7-D653AA55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EB3515-7F5E-48F0-A01B-99A73EDD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8F9DA-2B19-4E46-93AE-24F9C724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8BC27-E4C0-437E-9366-669EC6D41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08ACD6-4DD0-4BC3-8BE6-20B862CBA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9C7502-8F21-4843-90A1-3E799639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220A61-C0EA-41A0-9BDB-4AED532E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62CB85-0CB1-448E-9A85-938F939E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3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3CD04-DA80-499E-853C-81D71018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31C5A0-AEAE-463E-BD59-AC0561960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5D3158-FE23-4EA1-901F-6B5528B81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597098-AD30-49F3-B623-AAF6BCE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1B357-A064-4CE7-94AC-4133458A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1EB73E-CFF6-49E4-BDAA-08278677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7F1D1-9E00-4E83-AE0E-8C4B1976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33A04F-A6D7-4BFE-B98C-14203E7B5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252EBE-6587-461B-87F8-851202A9E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B0D0-B861-4D8D-8C44-BDD6EF0FF81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831B8B-A94B-4738-91E7-099A02D9C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29733-5A0C-423E-BC42-289622648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74AC-0171-4312-B462-6F2178053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9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525EA34-13E8-417B-A506-0959D0CF7613}"/>
              </a:ext>
            </a:extLst>
          </p:cNvPr>
          <p:cNvSpPr/>
          <p:nvPr/>
        </p:nvSpPr>
        <p:spPr>
          <a:xfrm>
            <a:off x="-31075" y="2703844"/>
            <a:ext cx="12212715" cy="15882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2821D-7250-43B8-8067-47AFFA1CD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641" y="2725969"/>
            <a:ext cx="9144000" cy="1601264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  <a:br>
              <a:rPr lang="ru-RU" b="1" dirty="0"/>
            </a:b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Урок № 2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104AF3-6141-4BEF-B69B-8A1A37A0D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656" y="4517930"/>
            <a:ext cx="9144000" cy="43730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С ЧЕГО НАЧИНАЕТСЯ ПРОЕКТ?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6815F0-CF05-4E87-9823-F255959CAEEA}"/>
              </a:ext>
            </a:extLst>
          </p:cNvPr>
          <p:cNvSpPr txBox="1"/>
          <p:nvPr/>
        </p:nvSpPr>
        <p:spPr>
          <a:xfrm>
            <a:off x="7563773" y="5571975"/>
            <a:ext cx="3630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Автор:</a:t>
            </a:r>
          </a:p>
          <a:p>
            <a:r>
              <a:rPr lang="ru-RU" dirty="0"/>
              <a:t>Логин на сайте КЦМИ: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D0D8B4-0674-4EFA-BC91-64B139CAD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54" y="251797"/>
            <a:ext cx="1816950" cy="849034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8CB9F790-49A0-45F3-B51A-283181295046}"/>
              </a:ext>
            </a:extLst>
          </p:cNvPr>
          <p:cNvSpPr txBox="1">
            <a:spLocks/>
          </p:cNvSpPr>
          <p:nvPr/>
        </p:nvSpPr>
        <p:spPr>
          <a:xfrm>
            <a:off x="1369377" y="1274421"/>
            <a:ext cx="9411810" cy="437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ОНЛАЙН-КУРС</a:t>
            </a:r>
          </a:p>
          <a:p>
            <a:pPr>
              <a:lnSpc>
                <a:spcPct val="100000"/>
              </a:lnSpc>
            </a:pPr>
            <a:r>
              <a:rPr lang="ru-RU" b="1" dirty="0"/>
              <a:t>АКСЕЛЕРАТОР МОЛОДЁЖНЫХ ИНИЦИАТИВ </a:t>
            </a:r>
          </a:p>
          <a:p>
            <a:pPr>
              <a:lnSpc>
                <a:spcPct val="100000"/>
              </a:lnSpc>
            </a:pPr>
            <a:r>
              <a:rPr lang="ru-RU" b="1" dirty="0"/>
              <a:t>«ГИД:ГЕНЕРИРУЙ И ДЕЙСТВУЙ»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FA0D128-5976-46CF-B27E-AC7AAFC76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8" y="-22416"/>
            <a:ext cx="1325912" cy="132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7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61F0CE1-CFC7-4CA5-8449-CB9DB0E2022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7BA0E9-81B7-419A-9D25-EB16FE75E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933" y="1488275"/>
            <a:ext cx="10862569" cy="48858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          Все домашние задания в Акселераторе Вы будете выполнять в формате презентации, т.е. вносить всю информацию о своём проекте Вы будете на слайды </a:t>
            </a:r>
            <a:r>
              <a:rPr lang="ru-RU" dirty="0">
                <a:solidFill>
                  <a:schemeClr val="bg1"/>
                </a:solidFill>
                <a:sym typeface="Wingdings" panose="05000000000000000000" pitchFamily="2" charset="2"/>
              </a:rPr>
              <a:t>:)</a:t>
            </a:r>
            <a:endParaRPr lang="ru-RU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      Рекомендуем работать </a:t>
            </a:r>
            <a:r>
              <a:rPr lang="ru-RU" b="1" dirty="0">
                <a:solidFill>
                  <a:srgbClr val="00B0F0"/>
                </a:solidFill>
              </a:rPr>
              <a:t>в одном документе </a:t>
            </a:r>
            <a:r>
              <a:rPr lang="ru-RU" dirty="0">
                <a:solidFill>
                  <a:schemeClr val="bg1"/>
                </a:solidFill>
              </a:rPr>
              <a:t>и дополнять его после прохождения каждого урока новыми слайдами с заданиями.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Готовое домашнее задание необходимо прикрепить при прохождении теста к уроку в поле </a:t>
            </a:r>
            <a:r>
              <a:rPr lang="ru-RU" b="1" dirty="0">
                <a:solidFill>
                  <a:srgbClr val="00B0F0"/>
                </a:solidFill>
              </a:rPr>
              <a:t>«прикрепить домашнее задание»</a:t>
            </a:r>
            <a:r>
              <a:rPr lang="ru-RU" b="1" dirty="0">
                <a:solidFill>
                  <a:srgbClr val="FFC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C000"/>
                </a:solidFill>
              </a:rPr>
              <a:t>       </a:t>
            </a:r>
            <a:r>
              <a:rPr lang="ru-RU" b="1" dirty="0">
                <a:solidFill>
                  <a:srgbClr val="00B0F0"/>
                </a:solidFill>
              </a:rPr>
              <a:t>Комментарии к домашнему заданию будут приходить Вам на электронную почту. </a:t>
            </a:r>
          </a:p>
          <a:p>
            <a:pPr marL="0" indent="0" algn="just">
              <a:buNone/>
            </a:pPr>
            <a:endParaRPr lang="ru-RU" b="1" dirty="0">
              <a:solidFill>
                <a:srgbClr val="FFC000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71F9F-B86A-4721-9D84-F03B019713D2}"/>
              </a:ext>
            </a:extLst>
          </p:cNvPr>
          <p:cNvSpPr txBox="1"/>
          <p:nvPr/>
        </p:nvSpPr>
        <p:spPr>
          <a:xfrm>
            <a:off x="4296735" y="577299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3BF0D-D2EB-4FC7-A777-62B9CB09F152}"/>
              </a:ext>
            </a:extLst>
          </p:cNvPr>
          <p:cNvSpPr txBox="1"/>
          <p:nvPr/>
        </p:nvSpPr>
        <p:spPr>
          <a:xfrm>
            <a:off x="5507114" y="5957535"/>
            <a:ext cx="6107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Удачи!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C675FCA-7C51-4C94-9893-D688013DCA3E}"/>
              </a:ext>
            </a:extLst>
          </p:cNvPr>
          <p:cNvSpPr/>
          <p:nvPr/>
        </p:nvSpPr>
        <p:spPr>
          <a:xfrm>
            <a:off x="3968318" y="757453"/>
            <a:ext cx="186431" cy="1953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A7DB284D-D384-4E54-9608-78EBF8AEE943}"/>
              </a:ext>
            </a:extLst>
          </p:cNvPr>
          <p:cNvSpPr/>
          <p:nvPr/>
        </p:nvSpPr>
        <p:spPr>
          <a:xfrm>
            <a:off x="3520181" y="757452"/>
            <a:ext cx="186431" cy="1953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FBBEDAC1-9AEA-489B-A338-B2ACD70D91C4}"/>
              </a:ext>
            </a:extLst>
          </p:cNvPr>
          <p:cNvSpPr/>
          <p:nvPr/>
        </p:nvSpPr>
        <p:spPr>
          <a:xfrm>
            <a:off x="3072044" y="732863"/>
            <a:ext cx="186431" cy="1953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2E89C07-8D2D-452F-8C1F-64934F383433}"/>
              </a:ext>
            </a:extLst>
          </p:cNvPr>
          <p:cNvSpPr/>
          <p:nvPr/>
        </p:nvSpPr>
        <p:spPr>
          <a:xfrm>
            <a:off x="7709284" y="752748"/>
            <a:ext cx="186431" cy="1953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A4C50D07-A757-4BF1-9D18-3DF1E5E4B014}"/>
              </a:ext>
            </a:extLst>
          </p:cNvPr>
          <p:cNvSpPr/>
          <p:nvPr/>
        </p:nvSpPr>
        <p:spPr>
          <a:xfrm>
            <a:off x="8135158" y="752748"/>
            <a:ext cx="186431" cy="1953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8923933E-4768-4E85-B79B-548BD668CFC6}"/>
              </a:ext>
            </a:extLst>
          </p:cNvPr>
          <p:cNvSpPr/>
          <p:nvPr/>
        </p:nvSpPr>
        <p:spPr>
          <a:xfrm>
            <a:off x="8561032" y="752747"/>
            <a:ext cx="186431" cy="1953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7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BF083DD-14EC-49AA-ABD2-88916C004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824" y="1157310"/>
            <a:ext cx="10051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Сформулируйте проблему, которую Вы планируете решить в ходе реализации своего проекта, аргументируйте</a:t>
            </a:r>
            <a:endParaRPr kumimoji="0" lang="ru-RU" altLang="ru-RU" sz="20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B17EA-BDBF-473A-A5EA-5524935AFC14}"/>
              </a:ext>
            </a:extLst>
          </p:cNvPr>
          <p:cNvSpPr txBox="1"/>
          <p:nvPr/>
        </p:nvSpPr>
        <p:spPr>
          <a:xfrm>
            <a:off x="554669" y="500572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E9ADE-E335-4F83-BBD8-27F9085312DB}"/>
              </a:ext>
            </a:extLst>
          </p:cNvPr>
          <p:cNvSpPr txBox="1"/>
          <p:nvPr/>
        </p:nvSpPr>
        <p:spPr>
          <a:xfrm>
            <a:off x="599056" y="3456657"/>
            <a:ext cx="427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ЦЕЛЕВАЯ АУДИТОРИЯ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14FD84-FDFD-4532-909C-3FA264D60ADC}"/>
              </a:ext>
            </a:extLst>
          </p:cNvPr>
          <p:cNvSpPr txBox="1"/>
          <p:nvPr/>
        </p:nvSpPr>
        <p:spPr>
          <a:xfrm>
            <a:off x="667249" y="4495805"/>
            <a:ext cx="10058400" cy="6447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99DF0-061A-4DCD-B447-97D1B03D8989}"/>
              </a:ext>
            </a:extLst>
          </p:cNvPr>
          <p:cNvSpPr txBox="1"/>
          <p:nvPr/>
        </p:nvSpPr>
        <p:spPr>
          <a:xfrm>
            <a:off x="590178" y="3791565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Чью проблему Вы решаете?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EC4BF3-55CC-4C7A-9359-0D18368667AE}"/>
              </a:ext>
            </a:extLst>
          </p:cNvPr>
          <p:cNvSpPr txBox="1"/>
          <p:nvPr/>
        </p:nvSpPr>
        <p:spPr>
          <a:xfrm>
            <a:off x="599056" y="408729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Какие признаки объединяют Вашу целевую аудиторию?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7ED922-F3EE-4D4B-998B-3E9C956922B6}"/>
              </a:ext>
            </a:extLst>
          </p:cNvPr>
          <p:cNvSpPr txBox="1"/>
          <p:nvPr/>
        </p:nvSpPr>
        <p:spPr>
          <a:xfrm>
            <a:off x="599056" y="5247929"/>
            <a:ext cx="10637217" cy="1374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признаков: </a:t>
            </a:r>
            <a:r>
              <a:rPr lang="ru-RU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возраст, пол, семейное положение, социальный статус, профессия, интересы, привычки, хобби, образование, деятельность, религиозная принадлежность, этнос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формулировки целевой аудитории: </a:t>
            </a: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мамы в возрасте от 18 до 25 лет</a:t>
            </a: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молодёжь Хабаровского края в возрасте от 18 до 35 лет, студенты ХГУЭП в возрасте от 18 до 22 лет)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B2C360-D056-45F9-B40A-0201628F39C5}"/>
              </a:ext>
            </a:extLst>
          </p:cNvPr>
          <p:cNvSpPr txBox="1"/>
          <p:nvPr/>
        </p:nvSpPr>
        <p:spPr>
          <a:xfrm>
            <a:off x="566402" y="1693962"/>
            <a:ext cx="427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ГЕОГРАФИЯ ПРОЕКТА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D633F0-E53C-4EB3-ABA6-E0652320965A}"/>
              </a:ext>
            </a:extLst>
          </p:cNvPr>
          <p:cNvSpPr txBox="1"/>
          <p:nvPr/>
        </p:nvSpPr>
        <p:spPr>
          <a:xfrm>
            <a:off x="566402" y="2026338"/>
            <a:ext cx="10260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четко определить территорию (конкретный регион,  район, город, посёлок и т.д., население которого является целевой аудиторией проекта (место, где проживает население, проблему которого Вы решаете)</a:t>
            </a:r>
            <a:endParaRPr lang="ru-RU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7601E1-81CD-4D1A-B4B1-1A6E2B0B3E97}"/>
              </a:ext>
            </a:extLst>
          </p:cNvPr>
          <p:cNvSpPr txBox="1"/>
          <p:nvPr/>
        </p:nvSpPr>
        <p:spPr>
          <a:xfrm>
            <a:off x="667248" y="2541990"/>
            <a:ext cx="10855967" cy="7701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E28070C-EE7B-4488-8DDE-7D2824FAF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708" y="159989"/>
            <a:ext cx="1648173" cy="77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98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74C40-2B8F-49D3-9D74-32639E203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57" y="1261477"/>
            <a:ext cx="10515600" cy="1325563"/>
          </a:xfrm>
        </p:spPr>
        <p:txBody>
          <a:bodyPr>
            <a:noAutofit/>
          </a:bodyPr>
          <a:lstStyle/>
          <a:p>
            <a:r>
              <a:rPr lang="ru-RU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Какую проблему / потребность испытывает Ваша целевая аудитория, которую Вы  хотите решить в своём проекте?</a:t>
            </a:r>
            <a:br>
              <a:rPr lang="ru-RU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719C2C-11D8-402A-9F12-0DAD462E0721}"/>
              </a:ext>
            </a:extLst>
          </p:cNvPr>
          <p:cNvSpPr txBox="1"/>
          <p:nvPr/>
        </p:nvSpPr>
        <p:spPr>
          <a:xfrm>
            <a:off x="640357" y="2980836"/>
            <a:ext cx="106739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Вы поняли, что у целевой аудитории есть такая проблема? Как можете подтвердить это? (Приведите аргументы)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56DA23-8107-4831-AEF4-F5EF48200619}"/>
              </a:ext>
            </a:extLst>
          </p:cNvPr>
          <p:cNvSpPr txBox="1"/>
          <p:nvPr/>
        </p:nvSpPr>
        <p:spPr>
          <a:xfrm>
            <a:off x="634568" y="4603621"/>
            <a:ext cx="1076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доказательством наличия и актуальности проблемы может стать социологический опрос населения, официальная статистика, а также публикации в местных СМИ, выступления должностных лиц.</a:t>
            </a:r>
            <a:endParaRPr lang="ru-RU" sz="4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EC9BAF-0595-4835-8B7D-AAAEE79C4008}"/>
              </a:ext>
            </a:extLst>
          </p:cNvPr>
          <p:cNvSpPr txBox="1"/>
          <p:nvPr/>
        </p:nvSpPr>
        <p:spPr>
          <a:xfrm>
            <a:off x="634568" y="517616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(Опишите 1-2 предложениями суть проблемы)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11B7F0-43EF-4BEA-BB6F-6EEE120FA74B}"/>
              </a:ext>
            </a:extLst>
          </p:cNvPr>
          <p:cNvSpPr txBox="1"/>
          <p:nvPr/>
        </p:nvSpPr>
        <p:spPr>
          <a:xfrm>
            <a:off x="634568" y="368122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ECCE6BA-21B3-45C4-BE79-E9E132B36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708" y="159989"/>
            <a:ext cx="1648173" cy="7701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0C476CE-1044-4D20-BD72-9A7DAA0CAB64}"/>
              </a:ext>
            </a:extLst>
          </p:cNvPr>
          <p:cNvSpPr txBox="1"/>
          <p:nvPr/>
        </p:nvSpPr>
        <p:spPr>
          <a:xfrm>
            <a:off x="713043" y="2052813"/>
            <a:ext cx="10855967" cy="7701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086B51-5034-45E8-AC29-A899933C7747}"/>
              </a:ext>
            </a:extLst>
          </p:cNvPr>
          <p:cNvSpPr txBox="1"/>
          <p:nvPr/>
        </p:nvSpPr>
        <p:spPr>
          <a:xfrm>
            <a:off x="713043" y="3849343"/>
            <a:ext cx="10855967" cy="7701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7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338864-CF11-45A6-A75E-4AAA4B61A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293" y="1576173"/>
            <a:ext cx="10515600" cy="435323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Структура ответа :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Где наблюдаетс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я проблема</a:t>
            </a: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У кого?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Какая именно проблема?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Доказательство 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5B85B-2B77-43BC-A923-ABF4377AC72B}"/>
              </a:ext>
            </a:extLst>
          </p:cNvPr>
          <p:cNvSpPr txBox="1"/>
          <p:nvPr/>
        </p:nvSpPr>
        <p:spPr>
          <a:xfrm>
            <a:off x="625690" y="433553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C6C04A1-29AF-49B9-8186-6BC4DA9DA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87" y="186632"/>
            <a:ext cx="1648173" cy="7701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462125-917E-4D7F-946D-6ECE052A91CC}"/>
              </a:ext>
            </a:extLst>
          </p:cNvPr>
          <p:cNvSpPr txBox="1"/>
          <p:nvPr/>
        </p:nvSpPr>
        <p:spPr>
          <a:xfrm>
            <a:off x="625690" y="1052927"/>
            <a:ext cx="10586807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Проблема (1-2 предложения + доказательство)</a:t>
            </a:r>
          </a:p>
        </p:txBody>
      </p:sp>
    </p:spTree>
    <p:extLst>
      <p:ext uri="{BB962C8B-B14F-4D97-AF65-F5344CB8AC3E}">
        <p14:creationId xmlns:p14="http://schemas.microsoft.com/office/powerpoint/2010/main" val="4280384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343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ДОМАШНЕЕ ЗАДАНИЕ Урок № 2</vt:lpstr>
      <vt:lpstr>Презентация PowerPoint</vt:lpstr>
      <vt:lpstr>Презентация PowerPoint</vt:lpstr>
      <vt:lpstr>Какую проблему / потребность испытывает Ваша целевая аудитория, которую Вы  хотите решить в своём проекте?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Урок № 2</dc:title>
  <dc:creator>Алина Хохрякова</dc:creator>
  <cp:lastModifiedBy>Алина Хохрякова</cp:lastModifiedBy>
  <cp:revision>7</cp:revision>
  <dcterms:created xsi:type="dcterms:W3CDTF">2021-03-22T00:50:48Z</dcterms:created>
  <dcterms:modified xsi:type="dcterms:W3CDTF">2021-03-22T03:41:55Z</dcterms:modified>
</cp:coreProperties>
</file>